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 id="2147484132" r:id="rId5"/>
    <p:sldMasterId id="2147484193" r:id="rId6"/>
    <p:sldMasterId id="2147484254" r:id="rId7"/>
  </p:sldMasterIdLst>
  <p:notesMasterIdLst>
    <p:notesMasterId r:id="rId71"/>
  </p:notesMasterIdLst>
  <p:handoutMasterIdLst>
    <p:handoutMasterId r:id="rId72"/>
  </p:handoutMasterIdLst>
  <p:sldIdLst>
    <p:sldId id="343" r:id="rId8"/>
    <p:sldId id="345" r:id="rId9"/>
    <p:sldId id="344" r:id="rId10"/>
    <p:sldId id="346" r:id="rId11"/>
    <p:sldId id="347" r:id="rId12"/>
    <p:sldId id="348" r:id="rId13"/>
    <p:sldId id="387" r:id="rId14"/>
    <p:sldId id="349" r:id="rId15"/>
    <p:sldId id="350" r:id="rId16"/>
    <p:sldId id="351" r:id="rId17"/>
    <p:sldId id="352" r:id="rId18"/>
    <p:sldId id="390" r:id="rId19"/>
    <p:sldId id="391" r:id="rId20"/>
    <p:sldId id="354" r:id="rId21"/>
    <p:sldId id="355" r:id="rId22"/>
    <p:sldId id="356" r:id="rId23"/>
    <p:sldId id="357" r:id="rId24"/>
    <p:sldId id="358" r:id="rId25"/>
    <p:sldId id="359" r:id="rId26"/>
    <p:sldId id="360" r:id="rId27"/>
    <p:sldId id="362" r:id="rId28"/>
    <p:sldId id="363" r:id="rId29"/>
    <p:sldId id="393" r:id="rId30"/>
    <p:sldId id="364" r:id="rId31"/>
    <p:sldId id="365" r:id="rId32"/>
    <p:sldId id="366" r:id="rId33"/>
    <p:sldId id="367" r:id="rId34"/>
    <p:sldId id="368" r:id="rId35"/>
    <p:sldId id="369" r:id="rId36"/>
    <p:sldId id="370" r:id="rId37"/>
    <p:sldId id="381" r:id="rId38"/>
    <p:sldId id="392" r:id="rId39"/>
    <p:sldId id="372" r:id="rId40"/>
    <p:sldId id="373" r:id="rId41"/>
    <p:sldId id="374" r:id="rId42"/>
    <p:sldId id="375" r:id="rId43"/>
    <p:sldId id="384" r:id="rId44"/>
    <p:sldId id="397" r:id="rId45"/>
    <p:sldId id="388" r:id="rId46"/>
    <p:sldId id="386" r:id="rId47"/>
    <p:sldId id="376" r:id="rId48"/>
    <p:sldId id="286" r:id="rId49"/>
    <p:sldId id="294" r:id="rId50"/>
    <p:sldId id="385" r:id="rId51"/>
    <p:sldId id="313" r:id="rId52"/>
    <p:sldId id="342" r:id="rId53"/>
    <p:sldId id="305" r:id="rId54"/>
    <p:sldId id="307" r:id="rId55"/>
    <p:sldId id="308" r:id="rId56"/>
    <p:sldId id="318" r:id="rId57"/>
    <p:sldId id="317" r:id="rId58"/>
    <p:sldId id="320" r:id="rId59"/>
    <p:sldId id="380" r:id="rId60"/>
    <p:sldId id="394" r:id="rId61"/>
    <p:sldId id="396" r:id="rId62"/>
    <p:sldId id="322" r:id="rId63"/>
    <p:sldId id="395" r:id="rId64"/>
    <p:sldId id="321" r:id="rId65"/>
    <p:sldId id="323" r:id="rId66"/>
    <p:sldId id="324" r:id="rId67"/>
    <p:sldId id="338" r:id="rId68"/>
    <p:sldId id="339" r:id="rId69"/>
    <p:sldId id="340"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E3D19-7DC0-AA37-D86A-2D5CAD308C41}" name="Emily Pena" initials="EP" userId="S::Emily.Pena@thomasarts.com::c9c1dd6c-8cdb-4ca3-bc43-7509a80d7ff4" providerId="AD"/>
  <p188:author id="{34BA5E46-E8C3-9969-0ADE-4BE54FAB9224}" name="Cameron Hatch" initials="CH" userId="S::hatchce@churchofjesuschrist.org::eaca0a3e-3bc3-408e-a205-09fa9ba0fa85" providerId="AD"/>
  <p188:author id="{BA92936E-8B27-80C1-A56C-10C3480CD107}" name="Whitney Merrill" initials="" userId="S::whitney.merrill@thomasarts.com::81921f21-6a2e-43e8-ae80-edc1981b9164" providerId="AD"/>
  <p188:author id="{766707A9-E72B-F0B4-A4F1-6A40AA0E0A49}" name="Michael Vahied Beheshti" initials="MB" userId="S::mbeheshti@churchofjesuschrist.org::f139983a-66dd-4894-9013-6a1768160aeb" providerId="AD"/>
  <p188:author id="{F245BAAB-2D15-E95E-0AAE-B1339DCF2DAC}" name="Collin Russell" initials="CR" userId="S::collin.russell@thomasarts.com::f66b202a-6444-47e3-95b4-88cce302e7a4" providerId="AD"/>
  <p188:author id="{E58409E5-AA95-678C-A698-BC4C3AEC39B3}" name="Michael Beheshti" initials="MB" userId="50f8cfc8b7a82c0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75A"/>
    <a:srgbClr val="CE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8888D-3B82-4140-A82B-3FC13FBBC046}" v="13" dt="2025-03-14T22:27:45.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55" autoAdjust="0"/>
    <p:restoredTop sz="94708"/>
  </p:normalViewPr>
  <p:slideViewPr>
    <p:cSldViewPr snapToGrid="0">
      <p:cViewPr varScale="1">
        <p:scale>
          <a:sx n="104" d="100"/>
          <a:sy n="104" d="100"/>
        </p:scale>
        <p:origin x="132"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DeMers" userId="237d8048-214e-46bc-91ea-2df412662f8f" providerId="ADAL" clId="{9AF8888D-3B82-4140-A82B-3FC13FBBC046}"/>
    <pc:docChg chg="undo redo custSel addSld delSld modSld">
      <pc:chgData name="James DeMers" userId="237d8048-214e-46bc-91ea-2df412662f8f" providerId="ADAL" clId="{9AF8888D-3B82-4140-A82B-3FC13FBBC046}" dt="2025-03-14T22:28:27.073" v="226" actId="1076"/>
      <pc:docMkLst>
        <pc:docMk/>
      </pc:docMkLst>
      <pc:sldChg chg="delSp mod">
        <pc:chgData name="James DeMers" userId="237d8048-214e-46bc-91ea-2df412662f8f" providerId="ADAL" clId="{9AF8888D-3B82-4140-A82B-3FC13FBBC046}" dt="2025-03-10T22:08:06.116" v="108" actId="478"/>
        <pc:sldMkLst>
          <pc:docMk/>
          <pc:sldMk cId="185828720" sldId="286"/>
        </pc:sldMkLst>
      </pc:sldChg>
      <pc:sldChg chg="delSp mod">
        <pc:chgData name="James DeMers" userId="237d8048-214e-46bc-91ea-2df412662f8f" providerId="ADAL" clId="{9AF8888D-3B82-4140-A82B-3FC13FBBC046}" dt="2025-03-10T22:08:08.516" v="109" actId="478"/>
        <pc:sldMkLst>
          <pc:docMk/>
          <pc:sldMk cId="1365448611" sldId="294"/>
        </pc:sldMkLst>
      </pc:sldChg>
      <pc:sldChg chg="delSp mod">
        <pc:chgData name="James DeMers" userId="237d8048-214e-46bc-91ea-2df412662f8f" providerId="ADAL" clId="{9AF8888D-3B82-4140-A82B-3FC13FBBC046}" dt="2025-03-10T22:08:18.780" v="113" actId="478"/>
        <pc:sldMkLst>
          <pc:docMk/>
          <pc:sldMk cId="1292157773" sldId="305"/>
        </pc:sldMkLst>
      </pc:sldChg>
      <pc:sldChg chg="delSp mod">
        <pc:chgData name="James DeMers" userId="237d8048-214e-46bc-91ea-2df412662f8f" providerId="ADAL" clId="{9AF8888D-3B82-4140-A82B-3FC13FBBC046}" dt="2025-03-10T22:08:21.277" v="114" actId="478"/>
        <pc:sldMkLst>
          <pc:docMk/>
          <pc:sldMk cId="4042626863" sldId="307"/>
        </pc:sldMkLst>
      </pc:sldChg>
      <pc:sldChg chg="delSp mod">
        <pc:chgData name="James DeMers" userId="237d8048-214e-46bc-91ea-2df412662f8f" providerId="ADAL" clId="{9AF8888D-3B82-4140-A82B-3FC13FBBC046}" dt="2025-03-10T22:08:23.805" v="115" actId="478"/>
        <pc:sldMkLst>
          <pc:docMk/>
          <pc:sldMk cId="2110713542" sldId="308"/>
        </pc:sldMkLst>
      </pc:sldChg>
      <pc:sldChg chg="delSp mod">
        <pc:chgData name="James DeMers" userId="237d8048-214e-46bc-91ea-2df412662f8f" providerId="ADAL" clId="{9AF8888D-3B82-4140-A82B-3FC13FBBC046}" dt="2025-03-10T22:08:13.479" v="111" actId="478"/>
        <pc:sldMkLst>
          <pc:docMk/>
          <pc:sldMk cId="2679684030" sldId="313"/>
        </pc:sldMkLst>
      </pc:sldChg>
      <pc:sldChg chg="delSp mod">
        <pc:chgData name="James DeMers" userId="237d8048-214e-46bc-91ea-2df412662f8f" providerId="ADAL" clId="{9AF8888D-3B82-4140-A82B-3FC13FBBC046}" dt="2025-03-10T22:08:28.510" v="117" actId="478"/>
        <pc:sldMkLst>
          <pc:docMk/>
          <pc:sldMk cId="2177810727" sldId="317"/>
        </pc:sldMkLst>
      </pc:sldChg>
      <pc:sldChg chg="delSp mod">
        <pc:chgData name="James DeMers" userId="237d8048-214e-46bc-91ea-2df412662f8f" providerId="ADAL" clId="{9AF8888D-3B82-4140-A82B-3FC13FBBC046}" dt="2025-03-10T22:08:26.172" v="116" actId="478"/>
        <pc:sldMkLst>
          <pc:docMk/>
          <pc:sldMk cId="1897212314" sldId="318"/>
        </pc:sldMkLst>
      </pc:sldChg>
      <pc:sldChg chg="delSp mod">
        <pc:chgData name="James DeMers" userId="237d8048-214e-46bc-91ea-2df412662f8f" providerId="ADAL" clId="{9AF8888D-3B82-4140-A82B-3FC13FBBC046}" dt="2025-03-10T22:08:31.253" v="118" actId="478"/>
        <pc:sldMkLst>
          <pc:docMk/>
          <pc:sldMk cId="2178500605" sldId="320"/>
        </pc:sldMkLst>
      </pc:sldChg>
      <pc:sldChg chg="delSp mod">
        <pc:chgData name="James DeMers" userId="237d8048-214e-46bc-91ea-2df412662f8f" providerId="ADAL" clId="{9AF8888D-3B82-4140-A82B-3FC13FBBC046}" dt="2025-03-10T22:08:46.227" v="124" actId="478"/>
        <pc:sldMkLst>
          <pc:docMk/>
          <pc:sldMk cId="3717131417" sldId="321"/>
        </pc:sldMkLst>
      </pc:sldChg>
      <pc:sldChg chg="delSp mod">
        <pc:chgData name="James DeMers" userId="237d8048-214e-46bc-91ea-2df412662f8f" providerId="ADAL" clId="{9AF8888D-3B82-4140-A82B-3FC13FBBC046}" dt="2025-03-10T22:08:41.556" v="122" actId="478"/>
        <pc:sldMkLst>
          <pc:docMk/>
          <pc:sldMk cId="920775037" sldId="322"/>
        </pc:sldMkLst>
      </pc:sldChg>
      <pc:sldChg chg="delSp mod">
        <pc:chgData name="James DeMers" userId="237d8048-214e-46bc-91ea-2df412662f8f" providerId="ADAL" clId="{9AF8888D-3B82-4140-A82B-3FC13FBBC046}" dt="2025-03-10T22:08:48.622" v="125" actId="478"/>
        <pc:sldMkLst>
          <pc:docMk/>
          <pc:sldMk cId="7354173" sldId="323"/>
        </pc:sldMkLst>
      </pc:sldChg>
      <pc:sldChg chg="delSp mod">
        <pc:chgData name="James DeMers" userId="237d8048-214e-46bc-91ea-2df412662f8f" providerId="ADAL" clId="{9AF8888D-3B82-4140-A82B-3FC13FBBC046}" dt="2025-03-10T22:08:50.972" v="126" actId="478"/>
        <pc:sldMkLst>
          <pc:docMk/>
          <pc:sldMk cId="4201582271" sldId="324"/>
        </pc:sldMkLst>
      </pc:sldChg>
      <pc:sldChg chg="delSp mod">
        <pc:chgData name="James DeMers" userId="237d8048-214e-46bc-91ea-2df412662f8f" providerId="ADAL" clId="{9AF8888D-3B82-4140-A82B-3FC13FBBC046}" dt="2025-03-10T22:08:53.028" v="127" actId="478"/>
        <pc:sldMkLst>
          <pc:docMk/>
          <pc:sldMk cId="2723264504" sldId="338"/>
        </pc:sldMkLst>
      </pc:sldChg>
      <pc:sldChg chg="delSp mod">
        <pc:chgData name="James DeMers" userId="237d8048-214e-46bc-91ea-2df412662f8f" providerId="ADAL" clId="{9AF8888D-3B82-4140-A82B-3FC13FBBC046}" dt="2025-03-10T22:08:55.356" v="128" actId="478"/>
        <pc:sldMkLst>
          <pc:docMk/>
          <pc:sldMk cId="2087362378" sldId="339"/>
        </pc:sldMkLst>
      </pc:sldChg>
      <pc:sldChg chg="delSp mod">
        <pc:chgData name="James DeMers" userId="237d8048-214e-46bc-91ea-2df412662f8f" providerId="ADAL" clId="{9AF8888D-3B82-4140-A82B-3FC13FBBC046}" dt="2025-03-10T22:08:57.302" v="129" actId="478"/>
        <pc:sldMkLst>
          <pc:docMk/>
          <pc:sldMk cId="4205527834" sldId="340"/>
        </pc:sldMkLst>
      </pc:sldChg>
      <pc:sldChg chg="delSp mod">
        <pc:chgData name="James DeMers" userId="237d8048-214e-46bc-91ea-2df412662f8f" providerId="ADAL" clId="{9AF8888D-3B82-4140-A82B-3FC13FBBC046}" dt="2025-03-10T22:08:15.790" v="112" actId="478"/>
        <pc:sldMkLst>
          <pc:docMk/>
          <pc:sldMk cId="2804520317" sldId="342"/>
        </pc:sldMkLst>
      </pc:sldChg>
      <pc:sldChg chg="delSp mod">
        <pc:chgData name="James DeMers" userId="237d8048-214e-46bc-91ea-2df412662f8f" providerId="ADAL" clId="{9AF8888D-3B82-4140-A82B-3FC13FBBC046}" dt="2025-03-10T21:56:48.227" v="0" actId="478"/>
        <pc:sldMkLst>
          <pc:docMk/>
          <pc:sldMk cId="2874336480" sldId="343"/>
        </pc:sldMkLst>
      </pc:sldChg>
      <pc:sldChg chg="delSp mod">
        <pc:chgData name="James DeMers" userId="237d8048-214e-46bc-91ea-2df412662f8f" providerId="ADAL" clId="{9AF8888D-3B82-4140-A82B-3FC13FBBC046}" dt="2025-03-10T21:56:54.194" v="2" actId="478"/>
        <pc:sldMkLst>
          <pc:docMk/>
          <pc:sldMk cId="911549867" sldId="344"/>
        </pc:sldMkLst>
      </pc:sldChg>
      <pc:sldChg chg="delSp mod">
        <pc:chgData name="James DeMers" userId="237d8048-214e-46bc-91ea-2df412662f8f" providerId="ADAL" clId="{9AF8888D-3B82-4140-A82B-3FC13FBBC046}" dt="2025-03-10T21:56:51.081" v="1" actId="478"/>
        <pc:sldMkLst>
          <pc:docMk/>
          <pc:sldMk cId="4234983953" sldId="345"/>
        </pc:sldMkLst>
      </pc:sldChg>
      <pc:sldChg chg="delSp mod">
        <pc:chgData name="James DeMers" userId="237d8048-214e-46bc-91ea-2df412662f8f" providerId="ADAL" clId="{9AF8888D-3B82-4140-A82B-3FC13FBBC046}" dt="2025-03-10T21:56:56.999" v="3" actId="478"/>
        <pc:sldMkLst>
          <pc:docMk/>
          <pc:sldMk cId="3909296382" sldId="346"/>
        </pc:sldMkLst>
      </pc:sldChg>
      <pc:sldChg chg="delSp mod">
        <pc:chgData name="James DeMers" userId="237d8048-214e-46bc-91ea-2df412662f8f" providerId="ADAL" clId="{9AF8888D-3B82-4140-A82B-3FC13FBBC046}" dt="2025-03-10T21:56:59.857" v="4" actId="478"/>
        <pc:sldMkLst>
          <pc:docMk/>
          <pc:sldMk cId="4294176504" sldId="347"/>
        </pc:sldMkLst>
      </pc:sldChg>
      <pc:sldChg chg="delSp mod">
        <pc:chgData name="James DeMers" userId="237d8048-214e-46bc-91ea-2df412662f8f" providerId="ADAL" clId="{9AF8888D-3B82-4140-A82B-3FC13FBBC046}" dt="2025-03-10T21:57:02.594" v="5" actId="478"/>
        <pc:sldMkLst>
          <pc:docMk/>
          <pc:sldMk cId="623019117" sldId="348"/>
        </pc:sldMkLst>
      </pc:sldChg>
      <pc:sldChg chg="addSp delSp modSp mod">
        <pc:chgData name="James DeMers" userId="237d8048-214e-46bc-91ea-2df412662f8f" providerId="ADAL" clId="{9AF8888D-3B82-4140-A82B-3FC13FBBC046}" dt="2025-03-10T22:05:41.463" v="76" actId="1076"/>
        <pc:sldMkLst>
          <pc:docMk/>
          <pc:sldMk cId="4198840230" sldId="349"/>
        </pc:sldMkLst>
        <pc:picChg chg="add mod">
          <ac:chgData name="James DeMers" userId="237d8048-214e-46bc-91ea-2df412662f8f" providerId="ADAL" clId="{9AF8888D-3B82-4140-A82B-3FC13FBBC046}" dt="2025-03-10T22:05:41.463" v="76" actId="1076"/>
          <ac:picMkLst>
            <pc:docMk/>
            <pc:sldMk cId="4198840230" sldId="349"/>
            <ac:picMk id="5" creationId="{57EEC263-740C-3BCA-E495-BBC1F0D316AD}"/>
          </ac:picMkLst>
        </pc:picChg>
      </pc:sldChg>
      <pc:sldChg chg="delSp mod">
        <pc:chgData name="James DeMers" userId="237d8048-214e-46bc-91ea-2df412662f8f" providerId="ADAL" clId="{9AF8888D-3B82-4140-A82B-3FC13FBBC046}" dt="2025-03-10T22:06:23.115" v="77" actId="478"/>
        <pc:sldMkLst>
          <pc:docMk/>
          <pc:sldMk cId="3366512832" sldId="350"/>
        </pc:sldMkLst>
      </pc:sldChg>
      <pc:sldChg chg="delSp mod">
        <pc:chgData name="James DeMers" userId="237d8048-214e-46bc-91ea-2df412662f8f" providerId="ADAL" clId="{9AF8888D-3B82-4140-A82B-3FC13FBBC046}" dt="2025-03-10T22:06:26.493" v="78" actId="478"/>
        <pc:sldMkLst>
          <pc:docMk/>
          <pc:sldMk cId="4063566921" sldId="351"/>
        </pc:sldMkLst>
      </pc:sldChg>
      <pc:sldChg chg="delSp mod">
        <pc:chgData name="James DeMers" userId="237d8048-214e-46bc-91ea-2df412662f8f" providerId="ADAL" clId="{9AF8888D-3B82-4140-A82B-3FC13FBBC046}" dt="2025-03-10T22:06:29.043" v="79" actId="478"/>
        <pc:sldMkLst>
          <pc:docMk/>
          <pc:sldMk cId="2529230426" sldId="352"/>
        </pc:sldMkLst>
      </pc:sldChg>
      <pc:sldChg chg="delSp mod">
        <pc:chgData name="James DeMers" userId="237d8048-214e-46bc-91ea-2df412662f8f" providerId="ADAL" clId="{9AF8888D-3B82-4140-A82B-3FC13FBBC046}" dt="2025-03-10T22:06:39.788" v="82" actId="478"/>
        <pc:sldMkLst>
          <pc:docMk/>
          <pc:sldMk cId="836286578" sldId="354"/>
        </pc:sldMkLst>
      </pc:sldChg>
      <pc:sldChg chg="delSp mod">
        <pc:chgData name="James DeMers" userId="237d8048-214e-46bc-91ea-2df412662f8f" providerId="ADAL" clId="{9AF8888D-3B82-4140-A82B-3FC13FBBC046}" dt="2025-03-10T22:06:42.035" v="83" actId="478"/>
        <pc:sldMkLst>
          <pc:docMk/>
          <pc:sldMk cId="2110105301" sldId="355"/>
        </pc:sldMkLst>
      </pc:sldChg>
      <pc:sldChg chg="delSp mod">
        <pc:chgData name="James DeMers" userId="237d8048-214e-46bc-91ea-2df412662f8f" providerId="ADAL" clId="{9AF8888D-3B82-4140-A82B-3FC13FBBC046}" dt="2025-03-10T22:06:44.556" v="84" actId="478"/>
        <pc:sldMkLst>
          <pc:docMk/>
          <pc:sldMk cId="1778943186" sldId="356"/>
        </pc:sldMkLst>
      </pc:sldChg>
      <pc:sldChg chg="delSp mod">
        <pc:chgData name="James DeMers" userId="237d8048-214e-46bc-91ea-2df412662f8f" providerId="ADAL" clId="{9AF8888D-3B82-4140-A82B-3FC13FBBC046}" dt="2025-03-10T22:06:47.060" v="85" actId="478"/>
        <pc:sldMkLst>
          <pc:docMk/>
          <pc:sldMk cId="2484397255" sldId="357"/>
        </pc:sldMkLst>
      </pc:sldChg>
      <pc:sldChg chg="delSp mod">
        <pc:chgData name="James DeMers" userId="237d8048-214e-46bc-91ea-2df412662f8f" providerId="ADAL" clId="{9AF8888D-3B82-4140-A82B-3FC13FBBC046}" dt="2025-03-10T22:06:49.075" v="86" actId="478"/>
        <pc:sldMkLst>
          <pc:docMk/>
          <pc:sldMk cId="3165833751" sldId="358"/>
        </pc:sldMkLst>
      </pc:sldChg>
      <pc:sldChg chg="delSp mod">
        <pc:chgData name="James DeMers" userId="237d8048-214e-46bc-91ea-2df412662f8f" providerId="ADAL" clId="{9AF8888D-3B82-4140-A82B-3FC13FBBC046}" dt="2025-03-10T22:06:53.013" v="87" actId="478"/>
        <pc:sldMkLst>
          <pc:docMk/>
          <pc:sldMk cId="3932972105" sldId="359"/>
        </pc:sldMkLst>
      </pc:sldChg>
      <pc:sldChg chg="delSp mod">
        <pc:chgData name="James DeMers" userId="237d8048-214e-46bc-91ea-2df412662f8f" providerId="ADAL" clId="{9AF8888D-3B82-4140-A82B-3FC13FBBC046}" dt="2025-03-10T22:06:55.715" v="88" actId="478"/>
        <pc:sldMkLst>
          <pc:docMk/>
          <pc:sldMk cId="3609707145" sldId="360"/>
        </pc:sldMkLst>
      </pc:sldChg>
      <pc:sldChg chg="delSp mod">
        <pc:chgData name="James DeMers" userId="237d8048-214e-46bc-91ea-2df412662f8f" providerId="ADAL" clId="{9AF8888D-3B82-4140-A82B-3FC13FBBC046}" dt="2025-03-10T22:06:57.747" v="89" actId="478"/>
        <pc:sldMkLst>
          <pc:docMk/>
          <pc:sldMk cId="2687111983" sldId="362"/>
        </pc:sldMkLst>
      </pc:sldChg>
      <pc:sldChg chg="delSp mod">
        <pc:chgData name="James DeMers" userId="237d8048-214e-46bc-91ea-2df412662f8f" providerId="ADAL" clId="{9AF8888D-3B82-4140-A82B-3FC13FBBC046}" dt="2025-03-10T22:06:59.757" v="90" actId="478"/>
        <pc:sldMkLst>
          <pc:docMk/>
          <pc:sldMk cId="678909971" sldId="363"/>
        </pc:sldMkLst>
      </pc:sldChg>
      <pc:sldChg chg="delSp mod">
        <pc:chgData name="James DeMers" userId="237d8048-214e-46bc-91ea-2df412662f8f" providerId="ADAL" clId="{9AF8888D-3B82-4140-A82B-3FC13FBBC046}" dt="2025-03-10T22:07:07.157" v="92" actId="478"/>
        <pc:sldMkLst>
          <pc:docMk/>
          <pc:sldMk cId="3736266262" sldId="364"/>
        </pc:sldMkLst>
      </pc:sldChg>
      <pc:sldChg chg="delSp mod">
        <pc:chgData name="James DeMers" userId="237d8048-214e-46bc-91ea-2df412662f8f" providerId="ADAL" clId="{9AF8888D-3B82-4140-A82B-3FC13FBBC046}" dt="2025-03-10T22:07:10.198" v="93" actId="478"/>
        <pc:sldMkLst>
          <pc:docMk/>
          <pc:sldMk cId="246022137" sldId="365"/>
        </pc:sldMkLst>
      </pc:sldChg>
      <pc:sldChg chg="delSp mod">
        <pc:chgData name="James DeMers" userId="237d8048-214e-46bc-91ea-2df412662f8f" providerId="ADAL" clId="{9AF8888D-3B82-4140-A82B-3FC13FBBC046}" dt="2025-03-10T22:07:12.862" v="94" actId="478"/>
        <pc:sldMkLst>
          <pc:docMk/>
          <pc:sldMk cId="1773978897" sldId="366"/>
        </pc:sldMkLst>
      </pc:sldChg>
      <pc:sldChg chg="delSp mod">
        <pc:chgData name="James DeMers" userId="237d8048-214e-46bc-91ea-2df412662f8f" providerId="ADAL" clId="{9AF8888D-3B82-4140-A82B-3FC13FBBC046}" dt="2025-03-10T22:07:15.162" v="95" actId="478"/>
        <pc:sldMkLst>
          <pc:docMk/>
          <pc:sldMk cId="2154897800" sldId="367"/>
        </pc:sldMkLst>
      </pc:sldChg>
      <pc:sldChg chg="delSp modSp mod">
        <pc:chgData name="James DeMers" userId="237d8048-214e-46bc-91ea-2df412662f8f" providerId="ADAL" clId="{9AF8888D-3B82-4140-A82B-3FC13FBBC046}" dt="2025-03-10T22:07:26.690" v="97" actId="478"/>
        <pc:sldMkLst>
          <pc:docMk/>
          <pc:sldMk cId="699979205" sldId="368"/>
        </pc:sldMkLst>
        <pc:spChg chg="mod">
          <ac:chgData name="James DeMers" userId="237d8048-214e-46bc-91ea-2df412662f8f" providerId="ADAL" clId="{9AF8888D-3B82-4140-A82B-3FC13FBBC046}" dt="2025-03-10T22:03:35.461" v="69" actId="20577"/>
          <ac:spMkLst>
            <pc:docMk/>
            <pc:sldMk cId="699979205" sldId="368"/>
            <ac:spMk id="3" creationId="{4B54F6CD-3CD9-C361-90E0-9EEEAC93F39C}"/>
          </ac:spMkLst>
        </pc:spChg>
        <pc:spChg chg="ord">
          <ac:chgData name="James DeMers" userId="237d8048-214e-46bc-91ea-2df412662f8f" providerId="ADAL" clId="{9AF8888D-3B82-4140-A82B-3FC13FBBC046}" dt="2025-03-10T22:07:24.821" v="96" actId="167"/>
          <ac:spMkLst>
            <pc:docMk/>
            <pc:sldMk cId="699979205" sldId="368"/>
            <ac:spMk id="4" creationId="{7403F439-4C5C-E08A-3C16-1FB3D17AFEA9}"/>
          </ac:spMkLst>
        </pc:spChg>
      </pc:sldChg>
      <pc:sldChg chg="delSp mod">
        <pc:chgData name="James DeMers" userId="237d8048-214e-46bc-91ea-2df412662f8f" providerId="ADAL" clId="{9AF8888D-3B82-4140-A82B-3FC13FBBC046}" dt="2025-03-10T22:07:29.942" v="98" actId="478"/>
        <pc:sldMkLst>
          <pc:docMk/>
          <pc:sldMk cId="1938933464" sldId="369"/>
        </pc:sldMkLst>
      </pc:sldChg>
      <pc:sldChg chg="delSp mod">
        <pc:chgData name="James DeMers" userId="237d8048-214e-46bc-91ea-2df412662f8f" providerId="ADAL" clId="{9AF8888D-3B82-4140-A82B-3FC13FBBC046}" dt="2025-03-10T22:04:35.907" v="73" actId="478"/>
        <pc:sldMkLst>
          <pc:docMk/>
          <pc:sldMk cId="4274325157" sldId="370"/>
        </pc:sldMkLst>
      </pc:sldChg>
      <pc:sldChg chg="delSp mod">
        <pc:chgData name="James DeMers" userId="237d8048-214e-46bc-91ea-2df412662f8f" providerId="ADAL" clId="{9AF8888D-3B82-4140-A82B-3FC13FBBC046}" dt="2025-03-10T22:07:42.460" v="99" actId="478"/>
        <pc:sldMkLst>
          <pc:docMk/>
          <pc:sldMk cId="62815185" sldId="372"/>
        </pc:sldMkLst>
      </pc:sldChg>
      <pc:sldChg chg="delSp mod">
        <pc:chgData name="James DeMers" userId="237d8048-214e-46bc-91ea-2df412662f8f" providerId="ADAL" clId="{9AF8888D-3B82-4140-A82B-3FC13FBBC046}" dt="2025-03-10T22:07:45.436" v="100" actId="478"/>
        <pc:sldMkLst>
          <pc:docMk/>
          <pc:sldMk cId="3484232119" sldId="373"/>
        </pc:sldMkLst>
      </pc:sldChg>
      <pc:sldChg chg="delSp mod">
        <pc:chgData name="James DeMers" userId="237d8048-214e-46bc-91ea-2df412662f8f" providerId="ADAL" clId="{9AF8888D-3B82-4140-A82B-3FC13FBBC046}" dt="2025-03-10T22:07:47.611" v="101" actId="478"/>
        <pc:sldMkLst>
          <pc:docMk/>
          <pc:sldMk cId="2430959802" sldId="374"/>
        </pc:sldMkLst>
      </pc:sldChg>
      <pc:sldChg chg="delSp mod">
        <pc:chgData name="James DeMers" userId="237d8048-214e-46bc-91ea-2df412662f8f" providerId="ADAL" clId="{9AF8888D-3B82-4140-A82B-3FC13FBBC046}" dt="2025-03-10T22:07:50.197" v="102" actId="478"/>
        <pc:sldMkLst>
          <pc:docMk/>
          <pc:sldMk cId="4017302105" sldId="375"/>
        </pc:sldMkLst>
      </pc:sldChg>
      <pc:sldChg chg="delSp mod">
        <pc:chgData name="James DeMers" userId="237d8048-214e-46bc-91ea-2df412662f8f" providerId="ADAL" clId="{9AF8888D-3B82-4140-A82B-3FC13FBBC046}" dt="2025-03-10T22:08:03.699" v="107" actId="478"/>
        <pc:sldMkLst>
          <pc:docMk/>
          <pc:sldMk cId="1822574641" sldId="376"/>
        </pc:sldMkLst>
      </pc:sldChg>
      <pc:sldChg chg="delSp mod">
        <pc:chgData name="James DeMers" userId="237d8048-214e-46bc-91ea-2df412662f8f" providerId="ADAL" clId="{9AF8888D-3B82-4140-A82B-3FC13FBBC046}" dt="2025-03-10T22:08:33.548" v="119" actId="478"/>
        <pc:sldMkLst>
          <pc:docMk/>
          <pc:sldMk cId="3253788380" sldId="380"/>
        </pc:sldMkLst>
      </pc:sldChg>
      <pc:sldChg chg="delSp modSp mod">
        <pc:chgData name="James DeMers" userId="237d8048-214e-46bc-91ea-2df412662f8f" providerId="ADAL" clId="{9AF8888D-3B82-4140-A82B-3FC13FBBC046}" dt="2025-03-10T22:04:26.274" v="72" actId="478"/>
        <pc:sldMkLst>
          <pc:docMk/>
          <pc:sldMk cId="2814830897" sldId="381"/>
        </pc:sldMkLst>
        <pc:spChg chg="mod">
          <ac:chgData name="James DeMers" userId="237d8048-214e-46bc-91ea-2df412662f8f" providerId="ADAL" clId="{9AF8888D-3B82-4140-A82B-3FC13FBBC046}" dt="2025-03-10T21:59:30.835" v="13" actId="20577"/>
          <ac:spMkLst>
            <pc:docMk/>
            <pc:sldMk cId="2814830897" sldId="381"/>
            <ac:spMk id="4" creationId="{F8192E54-67A4-3649-3A84-E10DB3FCDDF2}"/>
          </ac:spMkLst>
        </pc:spChg>
        <pc:spChg chg="mod">
          <ac:chgData name="James DeMers" userId="237d8048-214e-46bc-91ea-2df412662f8f" providerId="ADAL" clId="{9AF8888D-3B82-4140-A82B-3FC13FBBC046}" dt="2025-03-10T21:59:58.786" v="53" actId="20577"/>
          <ac:spMkLst>
            <pc:docMk/>
            <pc:sldMk cId="2814830897" sldId="381"/>
            <ac:spMk id="6" creationId="{148B6A90-6844-6703-3037-9B7F473F128F}"/>
          </ac:spMkLst>
        </pc:spChg>
      </pc:sldChg>
      <pc:sldChg chg="addSp delSp modSp mod">
        <pc:chgData name="James DeMers" userId="237d8048-214e-46bc-91ea-2df412662f8f" providerId="ADAL" clId="{9AF8888D-3B82-4140-A82B-3FC13FBBC046}" dt="2025-03-14T22:22:30.215" v="191" actId="1076"/>
        <pc:sldMkLst>
          <pc:docMk/>
          <pc:sldMk cId="2531849885" sldId="384"/>
        </pc:sldMkLst>
        <pc:spChg chg="del mod">
          <ac:chgData name="James DeMers" userId="237d8048-214e-46bc-91ea-2df412662f8f" providerId="ADAL" clId="{9AF8888D-3B82-4140-A82B-3FC13FBBC046}" dt="2025-03-14T22:20:36.520" v="172" actId="21"/>
          <ac:spMkLst>
            <pc:docMk/>
            <pc:sldMk cId="2531849885" sldId="384"/>
            <ac:spMk id="2" creationId="{1A3B49EE-DF2A-7411-C292-6DB42AFE9866}"/>
          </ac:spMkLst>
        </pc:spChg>
        <pc:spChg chg="mod">
          <ac:chgData name="James DeMers" userId="237d8048-214e-46bc-91ea-2df412662f8f" providerId="ADAL" clId="{9AF8888D-3B82-4140-A82B-3FC13FBBC046}" dt="2025-03-14T22:22:04.632" v="185" actId="1076"/>
          <ac:spMkLst>
            <pc:docMk/>
            <pc:sldMk cId="2531849885" sldId="384"/>
            <ac:spMk id="3" creationId="{7E788C00-25BF-0641-7FE0-0C08E40CAB08}"/>
          </ac:spMkLst>
        </pc:spChg>
        <pc:spChg chg="add mod">
          <ac:chgData name="James DeMers" userId="237d8048-214e-46bc-91ea-2df412662f8f" providerId="ADAL" clId="{9AF8888D-3B82-4140-A82B-3FC13FBBC046}" dt="2025-03-14T22:22:24.722" v="190" actId="1076"/>
          <ac:spMkLst>
            <pc:docMk/>
            <pc:sldMk cId="2531849885" sldId="384"/>
            <ac:spMk id="7" creationId="{2DA2EFA5-B1E0-26A5-5A7B-821FCF705426}"/>
          </ac:spMkLst>
        </pc:spChg>
        <pc:spChg chg="mod">
          <ac:chgData name="James DeMers" userId="237d8048-214e-46bc-91ea-2df412662f8f" providerId="ADAL" clId="{9AF8888D-3B82-4140-A82B-3FC13FBBC046}" dt="2025-03-14T22:21:32.133" v="180" actId="1076"/>
          <ac:spMkLst>
            <pc:docMk/>
            <pc:sldMk cId="2531849885" sldId="384"/>
            <ac:spMk id="10" creationId="{F14B9853-F82C-06EA-B49B-31008D0CA316}"/>
          </ac:spMkLst>
        </pc:spChg>
        <pc:spChg chg="mod">
          <ac:chgData name="James DeMers" userId="237d8048-214e-46bc-91ea-2df412662f8f" providerId="ADAL" clId="{9AF8888D-3B82-4140-A82B-3FC13FBBC046}" dt="2025-03-14T22:22:30.215" v="191" actId="1076"/>
          <ac:spMkLst>
            <pc:docMk/>
            <pc:sldMk cId="2531849885" sldId="384"/>
            <ac:spMk id="11" creationId="{A35AFF68-DB41-5368-960E-2E341F97ABAD}"/>
          </ac:spMkLst>
        </pc:spChg>
      </pc:sldChg>
      <pc:sldChg chg="delSp mod">
        <pc:chgData name="James DeMers" userId="237d8048-214e-46bc-91ea-2df412662f8f" providerId="ADAL" clId="{9AF8888D-3B82-4140-A82B-3FC13FBBC046}" dt="2025-03-10T22:08:11.195" v="110" actId="478"/>
        <pc:sldMkLst>
          <pc:docMk/>
          <pc:sldMk cId="3484965780" sldId="385"/>
        </pc:sldMkLst>
      </pc:sldChg>
      <pc:sldChg chg="addSp delSp modSp mod">
        <pc:chgData name="James DeMers" userId="237d8048-214e-46bc-91ea-2df412662f8f" providerId="ADAL" clId="{9AF8888D-3B82-4140-A82B-3FC13FBBC046}" dt="2025-03-14T22:28:27.073" v="226" actId="1076"/>
        <pc:sldMkLst>
          <pc:docMk/>
          <pc:sldMk cId="2064715774" sldId="386"/>
        </pc:sldMkLst>
        <pc:spChg chg="del">
          <ac:chgData name="James DeMers" userId="237d8048-214e-46bc-91ea-2df412662f8f" providerId="ADAL" clId="{9AF8888D-3B82-4140-A82B-3FC13FBBC046}" dt="2025-03-14T22:25:21.325" v="200" actId="21"/>
          <ac:spMkLst>
            <pc:docMk/>
            <pc:sldMk cId="2064715774" sldId="386"/>
            <ac:spMk id="2" creationId="{4A0975EB-449E-6715-E1F7-2FBBD3AFA5F4}"/>
          </ac:spMkLst>
        </pc:spChg>
        <pc:spChg chg="add mod">
          <ac:chgData name="James DeMers" userId="237d8048-214e-46bc-91ea-2df412662f8f" providerId="ADAL" clId="{9AF8888D-3B82-4140-A82B-3FC13FBBC046}" dt="2025-03-14T22:28:27.073" v="226" actId="1076"/>
          <ac:spMkLst>
            <pc:docMk/>
            <pc:sldMk cId="2064715774" sldId="386"/>
            <ac:spMk id="3" creationId="{9DF88E44-7E4D-2D39-9F09-A93578BD8CD8}"/>
          </ac:spMkLst>
        </pc:spChg>
        <pc:spChg chg="add del mod">
          <ac:chgData name="James DeMers" userId="237d8048-214e-46bc-91ea-2df412662f8f" providerId="ADAL" clId="{9AF8888D-3B82-4140-A82B-3FC13FBBC046}" dt="2025-03-14T22:28:20.153" v="225" actId="478"/>
          <ac:spMkLst>
            <pc:docMk/>
            <pc:sldMk cId="2064715774" sldId="386"/>
            <ac:spMk id="4" creationId="{E285C25B-5338-F3A5-690D-07BA9DBBB8FE}"/>
          </ac:spMkLst>
        </pc:spChg>
        <pc:spChg chg="del">
          <ac:chgData name="James DeMers" userId="237d8048-214e-46bc-91ea-2df412662f8f" providerId="ADAL" clId="{9AF8888D-3B82-4140-A82B-3FC13FBBC046}" dt="2025-03-14T22:25:21.325" v="200" actId="21"/>
          <ac:spMkLst>
            <pc:docMk/>
            <pc:sldMk cId="2064715774" sldId="386"/>
            <ac:spMk id="5" creationId="{22DDC1E5-0562-1876-F099-A742259523E1}"/>
          </ac:spMkLst>
        </pc:spChg>
        <pc:spChg chg="add mod">
          <ac:chgData name="James DeMers" userId="237d8048-214e-46bc-91ea-2df412662f8f" providerId="ADAL" clId="{9AF8888D-3B82-4140-A82B-3FC13FBBC046}" dt="2025-03-14T22:28:27.073" v="226" actId="1076"/>
          <ac:spMkLst>
            <pc:docMk/>
            <pc:sldMk cId="2064715774" sldId="386"/>
            <ac:spMk id="7" creationId="{19D4F06C-EC14-C134-C425-D6CB4A83901A}"/>
          </ac:spMkLst>
        </pc:spChg>
        <pc:spChg chg="add mod">
          <ac:chgData name="James DeMers" userId="237d8048-214e-46bc-91ea-2df412662f8f" providerId="ADAL" clId="{9AF8888D-3B82-4140-A82B-3FC13FBBC046}" dt="2025-03-14T22:28:27.073" v="226" actId="1076"/>
          <ac:spMkLst>
            <pc:docMk/>
            <pc:sldMk cId="2064715774" sldId="386"/>
            <ac:spMk id="8" creationId="{A783E017-7DBD-6850-3836-50108B0EE453}"/>
          </ac:spMkLst>
        </pc:spChg>
        <pc:spChg chg="del">
          <ac:chgData name="James DeMers" userId="237d8048-214e-46bc-91ea-2df412662f8f" providerId="ADAL" clId="{9AF8888D-3B82-4140-A82B-3FC13FBBC046}" dt="2025-03-14T22:20:58.128" v="175" actId="21"/>
          <ac:spMkLst>
            <pc:docMk/>
            <pc:sldMk cId="2064715774" sldId="386"/>
            <ac:spMk id="9" creationId="{19D4F06C-EC14-C134-C425-D6CB4A83901A}"/>
          </ac:spMkLst>
        </pc:spChg>
      </pc:sldChg>
      <pc:sldChg chg="delSp mod">
        <pc:chgData name="James DeMers" userId="237d8048-214e-46bc-91ea-2df412662f8f" providerId="ADAL" clId="{9AF8888D-3B82-4140-A82B-3FC13FBBC046}" dt="2025-03-10T21:57:04.800" v="6" actId="478"/>
        <pc:sldMkLst>
          <pc:docMk/>
          <pc:sldMk cId="2389641027" sldId="387"/>
        </pc:sldMkLst>
      </pc:sldChg>
      <pc:sldChg chg="addSp delSp modSp mod">
        <pc:chgData name="James DeMers" userId="237d8048-214e-46bc-91ea-2df412662f8f" providerId="ADAL" clId="{9AF8888D-3B82-4140-A82B-3FC13FBBC046}" dt="2025-03-14T22:26:58.519" v="212" actId="1076"/>
        <pc:sldMkLst>
          <pc:docMk/>
          <pc:sldMk cId="60643909" sldId="388"/>
        </pc:sldMkLst>
        <pc:spChg chg="add mod">
          <ac:chgData name="James DeMers" userId="237d8048-214e-46bc-91ea-2df412662f8f" providerId="ADAL" clId="{9AF8888D-3B82-4140-A82B-3FC13FBBC046}" dt="2025-03-14T22:25:32.994" v="203" actId="1076"/>
          <ac:spMkLst>
            <pc:docMk/>
            <pc:sldMk cId="60643909" sldId="388"/>
            <ac:spMk id="2" creationId="{4A0975EB-449E-6715-E1F7-2FBBD3AFA5F4}"/>
          </ac:spMkLst>
        </pc:spChg>
        <pc:spChg chg="del">
          <ac:chgData name="James DeMers" userId="237d8048-214e-46bc-91ea-2df412662f8f" providerId="ADAL" clId="{9AF8888D-3B82-4140-A82B-3FC13FBBC046}" dt="2025-03-14T22:23:39.572" v="197" actId="21"/>
          <ac:spMkLst>
            <pc:docMk/>
            <pc:sldMk cId="60643909" sldId="388"/>
            <ac:spMk id="3" creationId="{F1C96812-6FDB-F021-0872-9D7FA86DB642}"/>
          </ac:spMkLst>
        </pc:spChg>
        <pc:spChg chg="del">
          <ac:chgData name="James DeMers" userId="237d8048-214e-46bc-91ea-2df412662f8f" providerId="ADAL" clId="{9AF8888D-3B82-4140-A82B-3FC13FBBC046}" dt="2025-03-14T22:23:39.572" v="197" actId="21"/>
          <ac:spMkLst>
            <pc:docMk/>
            <pc:sldMk cId="60643909" sldId="388"/>
            <ac:spMk id="4" creationId="{4EB49ADA-2D15-270A-04E4-CAAFF21951EF}"/>
          </ac:spMkLst>
        </pc:spChg>
        <pc:spChg chg="add mod">
          <ac:chgData name="James DeMers" userId="237d8048-214e-46bc-91ea-2df412662f8f" providerId="ADAL" clId="{9AF8888D-3B82-4140-A82B-3FC13FBBC046}" dt="2025-03-14T22:25:30.398" v="202" actId="1076"/>
          <ac:spMkLst>
            <pc:docMk/>
            <pc:sldMk cId="60643909" sldId="388"/>
            <ac:spMk id="5" creationId="{22DDC1E5-0562-1876-F099-A742259523E1}"/>
          </ac:spMkLst>
        </pc:spChg>
        <pc:spChg chg="del">
          <ac:chgData name="James DeMers" userId="237d8048-214e-46bc-91ea-2df412662f8f" providerId="ADAL" clId="{9AF8888D-3B82-4140-A82B-3FC13FBBC046}" dt="2025-03-14T22:22:11.691" v="186" actId="21"/>
          <ac:spMkLst>
            <pc:docMk/>
            <pc:sldMk cId="60643909" sldId="388"/>
            <ac:spMk id="7" creationId="{2DA2EFA5-B1E0-26A5-5A7B-821FCF705426}"/>
          </ac:spMkLst>
        </pc:spChg>
        <pc:spChg chg="del">
          <ac:chgData name="James DeMers" userId="237d8048-214e-46bc-91ea-2df412662f8f" providerId="ADAL" clId="{9AF8888D-3B82-4140-A82B-3FC13FBBC046}" dt="2025-03-14T22:23:39.572" v="197" actId="21"/>
          <ac:spMkLst>
            <pc:docMk/>
            <pc:sldMk cId="60643909" sldId="388"/>
            <ac:spMk id="8" creationId="{9A33DFE5-8F07-666A-392E-87738E1C42A7}"/>
          </ac:spMkLst>
        </pc:spChg>
        <pc:spChg chg="add mod">
          <ac:chgData name="James DeMers" userId="237d8048-214e-46bc-91ea-2df412662f8f" providerId="ADAL" clId="{9AF8888D-3B82-4140-A82B-3FC13FBBC046}" dt="2025-03-14T22:26:58.519" v="212" actId="1076"/>
          <ac:spMkLst>
            <pc:docMk/>
            <pc:sldMk cId="60643909" sldId="388"/>
            <ac:spMk id="9" creationId="{AFCC8C74-CAD6-EA38-ED37-6C3FCBCE3FC3}"/>
          </ac:spMkLst>
        </pc:spChg>
      </pc:sldChg>
      <pc:sldChg chg="addSp delSp modSp add del mod">
        <pc:chgData name="James DeMers" userId="237d8048-214e-46bc-91ea-2df412662f8f" providerId="ADAL" clId="{9AF8888D-3B82-4140-A82B-3FC13FBBC046}" dt="2025-03-14T22:27:55.562" v="224" actId="47"/>
        <pc:sldMkLst>
          <pc:docMk/>
          <pc:sldMk cId="2343788246" sldId="389"/>
        </pc:sldMkLst>
        <pc:spChg chg="add del">
          <ac:chgData name="James DeMers" userId="237d8048-214e-46bc-91ea-2df412662f8f" providerId="ADAL" clId="{9AF8888D-3B82-4140-A82B-3FC13FBBC046}" dt="2025-03-14T22:27:14.857" v="215" actId="478"/>
          <ac:spMkLst>
            <pc:docMk/>
            <pc:sldMk cId="2343788246" sldId="389"/>
            <ac:spMk id="2" creationId="{C472C58C-B665-B448-F990-3233C27331C3}"/>
          </ac:spMkLst>
        </pc:spChg>
        <pc:spChg chg="add del mod">
          <ac:chgData name="James DeMers" userId="237d8048-214e-46bc-91ea-2df412662f8f" providerId="ADAL" clId="{9AF8888D-3B82-4140-A82B-3FC13FBBC046}" dt="2025-03-14T22:21:06.715" v="178" actId="478"/>
          <ac:spMkLst>
            <pc:docMk/>
            <pc:sldMk cId="2343788246" sldId="389"/>
            <ac:spMk id="3" creationId="{1A3B49EE-DF2A-7411-C292-6DB42AFE9866}"/>
          </ac:spMkLst>
        </pc:spChg>
        <pc:spChg chg="add del mod">
          <ac:chgData name="James DeMers" userId="237d8048-214e-46bc-91ea-2df412662f8f" providerId="ADAL" clId="{9AF8888D-3B82-4140-A82B-3FC13FBBC046}" dt="2025-03-14T22:27:32.294" v="217" actId="21"/>
          <ac:spMkLst>
            <pc:docMk/>
            <pc:sldMk cId="2343788246" sldId="389"/>
            <ac:spMk id="9" creationId="{19D4F06C-EC14-C134-C425-D6CB4A83901A}"/>
          </ac:spMkLst>
        </pc:spChg>
      </pc:sldChg>
      <pc:sldChg chg="delSp mod">
        <pc:chgData name="James DeMers" userId="237d8048-214e-46bc-91ea-2df412662f8f" providerId="ADAL" clId="{9AF8888D-3B82-4140-A82B-3FC13FBBC046}" dt="2025-03-10T22:06:31.091" v="80" actId="478"/>
        <pc:sldMkLst>
          <pc:docMk/>
          <pc:sldMk cId="1866060431" sldId="390"/>
        </pc:sldMkLst>
      </pc:sldChg>
      <pc:sldChg chg="delSp mod">
        <pc:chgData name="James DeMers" userId="237d8048-214e-46bc-91ea-2df412662f8f" providerId="ADAL" clId="{9AF8888D-3B82-4140-A82B-3FC13FBBC046}" dt="2025-03-10T22:06:33.187" v="81" actId="478"/>
        <pc:sldMkLst>
          <pc:docMk/>
          <pc:sldMk cId="2689417486" sldId="391"/>
        </pc:sldMkLst>
      </pc:sldChg>
      <pc:sldChg chg="delSp modSp mod">
        <pc:chgData name="James DeMers" userId="237d8048-214e-46bc-91ea-2df412662f8f" providerId="ADAL" clId="{9AF8888D-3B82-4140-A82B-3FC13FBBC046}" dt="2025-03-10T22:04:10.652" v="71" actId="478"/>
        <pc:sldMkLst>
          <pc:docMk/>
          <pc:sldMk cId="2518845467" sldId="392"/>
        </pc:sldMkLst>
        <pc:spChg chg="mod">
          <ac:chgData name="James DeMers" userId="237d8048-214e-46bc-91ea-2df412662f8f" providerId="ADAL" clId="{9AF8888D-3B82-4140-A82B-3FC13FBBC046}" dt="2025-03-10T22:04:06.989" v="70" actId="14100"/>
          <ac:spMkLst>
            <pc:docMk/>
            <pc:sldMk cId="2518845467" sldId="392"/>
            <ac:spMk id="5" creationId="{5CBFBA65-7BB4-C842-AFE3-FF354A2D4F55}"/>
          </ac:spMkLst>
        </pc:spChg>
      </pc:sldChg>
      <pc:sldChg chg="delSp mod">
        <pc:chgData name="James DeMers" userId="237d8048-214e-46bc-91ea-2df412662f8f" providerId="ADAL" clId="{9AF8888D-3B82-4140-A82B-3FC13FBBC046}" dt="2025-03-10T22:07:04.700" v="91" actId="478"/>
        <pc:sldMkLst>
          <pc:docMk/>
          <pc:sldMk cId="1606595489" sldId="393"/>
        </pc:sldMkLst>
      </pc:sldChg>
      <pc:sldChg chg="delSp mod">
        <pc:chgData name="James DeMers" userId="237d8048-214e-46bc-91ea-2df412662f8f" providerId="ADAL" clId="{9AF8888D-3B82-4140-A82B-3FC13FBBC046}" dt="2025-03-10T22:08:36.531" v="120" actId="478"/>
        <pc:sldMkLst>
          <pc:docMk/>
          <pc:sldMk cId="1313813541" sldId="394"/>
        </pc:sldMkLst>
      </pc:sldChg>
      <pc:sldChg chg="delSp mod">
        <pc:chgData name="James DeMers" userId="237d8048-214e-46bc-91ea-2df412662f8f" providerId="ADAL" clId="{9AF8888D-3B82-4140-A82B-3FC13FBBC046}" dt="2025-03-10T22:08:43.653" v="123" actId="478"/>
        <pc:sldMkLst>
          <pc:docMk/>
          <pc:sldMk cId="1733816688" sldId="395"/>
        </pc:sldMkLst>
      </pc:sldChg>
      <pc:sldChg chg="delSp mod">
        <pc:chgData name="James DeMers" userId="237d8048-214e-46bc-91ea-2df412662f8f" providerId="ADAL" clId="{9AF8888D-3B82-4140-A82B-3FC13FBBC046}" dt="2025-03-10T22:08:38.747" v="121" actId="478"/>
        <pc:sldMkLst>
          <pc:docMk/>
          <pc:sldMk cId="976748206" sldId="396"/>
        </pc:sldMkLst>
      </pc:sldChg>
      <pc:sldChg chg="addSp delSp modSp add mod">
        <pc:chgData name="James DeMers" userId="237d8048-214e-46bc-91ea-2df412662f8f" providerId="ADAL" clId="{9AF8888D-3B82-4140-A82B-3FC13FBBC046}" dt="2025-03-14T22:23:47.149" v="199" actId="1076"/>
        <pc:sldMkLst>
          <pc:docMk/>
          <pc:sldMk cId="3363834255" sldId="397"/>
        </pc:sldMkLst>
        <pc:spChg chg="add mod">
          <ac:chgData name="James DeMers" userId="237d8048-214e-46bc-91ea-2df412662f8f" providerId="ADAL" clId="{9AF8888D-3B82-4140-A82B-3FC13FBBC046}" dt="2025-03-14T22:23:47.149" v="199" actId="1076"/>
          <ac:spMkLst>
            <pc:docMk/>
            <pc:sldMk cId="3363834255" sldId="397"/>
            <ac:spMk id="2" creationId="{F1C96812-6FDB-F021-0872-9D7FA86DB642}"/>
          </ac:spMkLst>
        </pc:spChg>
        <pc:spChg chg="del">
          <ac:chgData name="James DeMers" userId="237d8048-214e-46bc-91ea-2df412662f8f" providerId="ADAL" clId="{9AF8888D-3B82-4140-A82B-3FC13FBBC046}" dt="2025-03-14T22:23:32.074" v="196" actId="478"/>
          <ac:spMkLst>
            <pc:docMk/>
            <pc:sldMk cId="3363834255" sldId="397"/>
            <ac:spMk id="3" creationId="{F586E761-BDF6-856C-B547-177C20B4A364}"/>
          </ac:spMkLst>
        </pc:spChg>
        <pc:spChg chg="add mod">
          <ac:chgData name="James DeMers" userId="237d8048-214e-46bc-91ea-2df412662f8f" providerId="ADAL" clId="{9AF8888D-3B82-4140-A82B-3FC13FBBC046}" dt="2025-03-14T22:23:47.149" v="199" actId="1076"/>
          <ac:spMkLst>
            <pc:docMk/>
            <pc:sldMk cId="3363834255" sldId="397"/>
            <ac:spMk id="4" creationId="{4EB49ADA-2D15-270A-04E4-CAAFF21951EF}"/>
          </ac:spMkLst>
        </pc:spChg>
        <pc:spChg chg="del">
          <ac:chgData name="James DeMers" userId="237d8048-214e-46bc-91ea-2df412662f8f" providerId="ADAL" clId="{9AF8888D-3B82-4140-A82B-3FC13FBBC046}" dt="2025-03-14T22:23:01.263" v="194" actId="478"/>
          <ac:spMkLst>
            <pc:docMk/>
            <pc:sldMk cId="3363834255" sldId="397"/>
            <ac:spMk id="7" creationId="{12F77478-2623-3C9C-B567-A7A5914B2D19}"/>
          </ac:spMkLst>
        </pc:spChg>
        <pc:spChg chg="add mod">
          <ac:chgData name="James DeMers" userId="237d8048-214e-46bc-91ea-2df412662f8f" providerId="ADAL" clId="{9AF8888D-3B82-4140-A82B-3FC13FBBC046}" dt="2025-03-14T22:23:47.149" v="199" actId="1076"/>
          <ac:spMkLst>
            <pc:docMk/>
            <pc:sldMk cId="3363834255" sldId="397"/>
            <ac:spMk id="8" creationId="{9A33DFE5-8F07-666A-392E-87738E1C42A7}"/>
          </ac:spMkLst>
        </pc:spChg>
        <pc:spChg chg="del">
          <ac:chgData name="James DeMers" userId="237d8048-214e-46bc-91ea-2df412662f8f" providerId="ADAL" clId="{9AF8888D-3B82-4140-A82B-3FC13FBBC046}" dt="2025-03-14T22:22:59.559" v="193" actId="478"/>
          <ac:spMkLst>
            <pc:docMk/>
            <pc:sldMk cId="3363834255" sldId="397"/>
            <ac:spMk id="10" creationId="{25643AA2-3A8A-87A4-3A97-8D8F27F19DAA}"/>
          </ac:spMkLst>
        </pc:spChg>
        <pc:spChg chg="del">
          <ac:chgData name="James DeMers" userId="237d8048-214e-46bc-91ea-2df412662f8f" providerId="ADAL" clId="{9AF8888D-3B82-4140-A82B-3FC13FBBC046}" dt="2025-03-14T22:23:02.754" v="195" actId="478"/>
          <ac:spMkLst>
            <pc:docMk/>
            <pc:sldMk cId="3363834255" sldId="397"/>
            <ac:spMk id="11" creationId="{E693F3DB-B0CB-AD6C-3E21-215AF7EA20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AC482A-1C97-25FA-D4DA-823ED27569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10A5573-CDE4-0922-6405-74F4F51CE36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B2C96E5-5711-AC44-8B75-FC4A4DB50516}" type="datetimeFigureOut">
              <a:rPr lang="en-US" smtClean="0"/>
              <a:t>3/14/2025</a:t>
            </a:fld>
            <a:endParaRPr lang="en-US"/>
          </a:p>
        </p:txBody>
      </p:sp>
      <p:sp>
        <p:nvSpPr>
          <p:cNvPr id="4" name="Footer Placeholder 3">
            <a:extLst>
              <a:ext uri="{FF2B5EF4-FFF2-40B4-BE49-F238E27FC236}">
                <a16:creationId xmlns:a16="http://schemas.microsoft.com/office/drawing/2014/main" id="{A4105947-6F77-B233-07AF-2C98C931B0F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68F40-5B0A-531C-0466-8FB3F5D0205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F79B3D-0E7F-234D-B62D-885BC7050927}" type="slidenum">
              <a:rPr lang="en-US" smtClean="0"/>
              <a:t>‹#›</a:t>
            </a:fld>
            <a:endParaRPr lang="en-US"/>
          </a:p>
        </p:txBody>
      </p:sp>
    </p:spTree>
    <p:extLst>
      <p:ext uri="{BB962C8B-B14F-4D97-AF65-F5344CB8AC3E}">
        <p14:creationId xmlns:p14="http://schemas.microsoft.com/office/powerpoint/2010/main" val="1432324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DF028DAC-616D-AC4C-BD68-304992C052EF}" type="datetimeFigureOut">
              <a:rPr lang="en-US" smtClean="0"/>
              <a:pPr/>
              <a:t>3/14/2025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A423D855-7AB7-AC46-905D-9613FF3E6A59}" type="slidenum">
              <a:rPr lang="en-US" smtClean="0"/>
              <a:pPr/>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23D855-7AB7-AC46-905D-9613FF3E6A59}" type="slidenum">
              <a:rPr lang="en-US" smtClean="0"/>
              <a:pPr/>
              <a:t>20</a:t>
            </a:fld>
            <a:endParaRPr lang="en-US"/>
          </a:p>
        </p:txBody>
      </p:sp>
    </p:spTree>
    <p:extLst>
      <p:ext uri="{BB962C8B-B14F-4D97-AF65-F5344CB8AC3E}">
        <p14:creationId xmlns:p14="http://schemas.microsoft.com/office/powerpoint/2010/main" val="82724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9EA06-D54D-D22F-CF8D-F679A04F0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C5FA1-E13B-BD8E-0021-8EF7302B2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4BA17-5F15-3533-63C1-2A7F078DC7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72BBC5-6E9A-97D6-5898-AA73A6EF4A0D}"/>
              </a:ext>
            </a:extLst>
          </p:cNvPr>
          <p:cNvSpPr>
            <a:spLocks noGrp="1"/>
          </p:cNvSpPr>
          <p:nvPr>
            <p:ph type="sldNum" sz="quarter" idx="5"/>
          </p:nvPr>
        </p:nvSpPr>
        <p:spPr/>
        <p:txBody>
          <a:bodyPr/>
          <a:lstStyle/>
          <a:p>
            <a:fld id="{A423D855-7AB7-AC46-905D-9613FF3E6A59}" type="slidenum">
              <a:rPr lang="en-US" smtClean="0"/>
              <a:pPr/>
              <a:t>23</a:t>
            </a:fld>
            <a:endParaRPr lang="en-US"/>
          </a:p>
        </p:txBody>
      </p:sp>
    </p:spTree>
    <p:extLst>
      <p:ext uri="{BB962C8B-B14F-4D97-AF65-F5344CB8AC3E}">
        <p14:creationId xmlns:p14="http://schemas.microsoft.com/office/powerpoint/2010/main" val="4259027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23D855-7AB7-AC46-905D-9613FF3E6A59}" type="slidenum">
              <a:rPr lang="en-US" smtClean="0"/>
              <a:pPr/>
              <a:t>24</a:t>
            </a:fld>
            <a:endParaRPr lang="en-US"/>
          </a:p>
        </p:txBody>
      </p:sp>
    </p:spTree>
    <p:extLst>
      <p:ext uri="{BB962C8B-B14F-4D97-AF65-F5344CB8AC3E}">
        <p14:creationId xmlns:p14="http://schemas.microsoft.com/office/powerpoint/2010/main" val="274951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pPr/>
              <a:t>55</a:t>
            </a:fld>
            <a:endParaRPr lang="en-US"/>
          </a:p>
        </p:txBody>
      </p:sp>
    </p:spTree>
    <p:extLst>
      <p:ext uri="{BB962C8B-B14F-4D97-AF65-F5344CB8AC3E}">
        <p14:creationId xmlns:p14="http://schemas.microsoft.com/office/powerpoint/2010/main" val="3085299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solidFill>
          <a:schemeClr val="bg1"/>
        </a:solidFill>
        <a:effectLst/>
      </p:bgPr>
    </p:bg>
    <p:spTree>
      <p:nvGrpSpPr>
        <p:cNvPr id="1" name=""/>
        <p:cNvGrpSpPr/>
        <p:nvPr/>
      </p:nvGrpSpPr>
      <p:grpSpPr>
        <a:xfrm>
          <a:off x="0" y="0"/>
          <a:ext cx="0" cy="0"/>
          <a:chOff x="0" y="0"/>
          <a:chExt cx="0" cy="0"/>
        </a:xfrm>
      </p:grpSpPr>
      <p:pic>
        <p:nvPicPr>
          <p:cNvPr id="5" name="Picture 4" descr="A blue and black background with stars&#10;&#10;Description automatically generated">
            <a:extLst>
              <a:ext uri="{FF2B5EF4-FFF2-40B4-BE49-F238E27FC236}">
                <a16:creationId xmlns:a16="http://schemas.microsoft.com/office/drawing/2014/main" id="{6C5BFC58-3653-9132-B393-D5ADECC71B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6446228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Content — Blue 4">
    <p:spTree>
      <p:nvGrpSpPr>
        <p:cNvPr id="1" name=""/>
        <p:cNvGrpSpPr/>
        <p:nvPr/>
      </p:nvGrpSpPr>
      <p:grpSpPr>
        <a:xfrm>
          <a:off x="0" y="0"/>
          <a:ext cx="0" cy="0"/>
          <a:chOff x="0" y="0"/>
          <a:chExt cx="0" cy="0"/>
        </a:xfrm>
      </p:grpSpPr>
      <p:pic>
        <p:nvPicPr>
          <p:cNvPr id="7" name="Picture 6" descr="A black and grey background with waves&#10;&#10;Description automatically generated">
            <a:extLst>
              <a:ext uri="{FF2B5EF4-FFF2-40B4-BE49-F238E27FC236}">
                <a16:creationId xmlns:a16="http://schemas.microsoft.com/office/drawing/2014/main" id="{738F5C51-9AD5-89A2-5DE7-2E3F489DE6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tx2">
                    <a:lumMod val="75000"/>
                  </a:schemeClr>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F6E64B06-945F-9C5E-4760-9025A17087F0}"/>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5845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3284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6" name="Picture 5" descr="A blue star and black and grey waves&#10;&#10;Description automatically generated">
            <a:extLst>
              <a:ext uri="{FF2B5EF4-FFF2-40B4-BE49-F238E27FC236}">
                <a16:creationId xmlns:a16="http://schemas.microsoft.com/office/drawing/2014/main" id="{92AA0F74-ACAA-510D-B438-21F25308EE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tx2">
                    <a:lumMod val="75000"/>
                  </a:schemeClr>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028623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ue star on a black background&#10;&#10;Description automatically generated">
            <a:extLst>
              <a:ext uri="{FF2B5EF4-FFF2-40B4-BE49-F238E27FC236}">
                <a16:creationId xmlns:a16="http://schemas.microsoft.com/office/drawing/2014/main" id="{C1A2D382-B1EF-E1C5-0A06-739FD5A908E5}"/>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7928924" cy="1371600"/>
          </a:xfrm>
        </p:spPr>
        <p:txBody>
          <a:bodyPr anchor="b">
            <a:noAutofit/>
          </a:bodyPr>
          <a:lstStyle>
            <a:lvl1pPr algn="l">
              <a:lnSpc>
                <a:spcPct val="100000"/>
              </a:lnSpc>
              <a:defRPr sz="4800" b="1" i="0" cap="none" baseline="0">
                <a:solidFill>
                  <a:schemeClr val="tx2">
                    <a:lumMod val="75000"/>
                  </a:schemeClr>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7520133"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8341319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star on a black background&#10;&#10;Description automatically generated">
            <a:extLst>
              <a:ext uri="{FF2B5EF4-FFF2-40B4-BE49-F238E27FC236}">
                <a16:creationId xmlns:a16="http://schemas.microsoft.com/office/drawing/2014/main" id="{26D8CCF2-BED9-EBCD-F6AC-67FF8BEB394A}"/>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6863917" cy="1371600"/>
          </a:xfrm>
        </p:spPr>
        <p:txBody>
          <a:bodyPr anchor="b">
            <a:noAutofit/>
          </a:bodyPr>
          <a:lstStyle>
            <a:lvl1pPr algn="l">
              <a:lnSpc>
                <a:spcPct val="100000"/>
              </a:lnSpc>
              <a:defRPr sz="4800" b="1" i="0" cap="none" baseline="0">
                <a:solidFill>
                  <a:schemeClr val="tx2">
                    <a:lumMod val="75000"/>
                  </a:schemeClr>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6487399"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71483250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star on a black background&#10;&#10;Description automatically generated">
            <a:extLst>
              <a:ext uri="{FF2B5EF4-FFF2-40B4-BE49-F238E27FC236}">
                <a16:creationId xmlns:a16="http://schemas.microsoft.com/office/drawing/2014/main" id="{8BBC6298-EC31-87F1-FBC0-92BE846ABA7F}"/>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tx2">
                    <a:lumMod val="75000"/>
                  </a:schemeClr>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0126139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Blue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tx2">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639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tx2">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4519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69A21C-153C-774B-A722-B2142277B4EA}"/>
              </a:ext>
            </a:extLst>
          </p:cNvPr>
          <p:cNvSpPr>
            <a:spLocks noGrp="1"/>
          </p:cNvSpPr>
          <p:nvPr>
            <p:ph type="pic" sz="quarter" idx="10" hasCustomPrompt="1"/>
          </p:nvPr>
        </p:nvSpPr>
        <p:spPr>
          <a:xfrm>
            <a:off x="0" y="0"/>
            <a:ext cx="12192000" cy="6858000"/>
          </a:xfrm>
        </p:spPr>
        <p:txBody>
          <a:bodyPr/>
          <a:lstStyle>
            <a:lvl1pPr>
              <a:defRPr>
                <a:solidFill>
                  <a:schemeClr val="bg1"/>
                </a:solidFill>
              </a:defRPr>
            </a:lvl1pPr>
          </a:lstStyle>
          <a:p>
            <a:r>
              <a:rPr lang="en-US"/>
              <a:t>Click icon to add image</a:t>
            </a:r>
          </a:p>
        </p:txBody>
      </p:sp>
    </p:spTree>
    <p:extLst>
      <p:ext uri="{BB962C8B-B14F-4D97-AF65-F5344CB8AC3E}">
        <p14:creationId xmlns:p14="http://schemas.microsoft.com/office/powerpoint/2010/main" val="38101731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en-US"/>
              <a:t>Click icon to add media</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grey background with stars&#10;&#10;Description automatically generated">
            <a:extLst>
              <a:ext uri="{FF2B5EF4-FFF2-40B4-BE49-F238E27FC236}">
                <a16:creationId xmlns:a16="http://schemas.microsoft.com/office/drawing/2014/main" id="{40B0AE77-8BBD-D0A9-4DA6-7BA00C4FBF45}"/>
              </a:ext>
            </a:extLst>
          </p:cNvPr>
          <p:cNvPicPr>
            <a:picLocks noChangeAspect="1"/>
          </p:cNvPicPr>
          <p:nvPr userDrawn="1"/>
        </p:nvPicPr>
        <p:blipFill>
          <a:blip r:embed="rId3"/>
          <a:srcRect t="41185"/>
          <a:stretch/>
        </p:blipFill>
        <p:spPr>
          <a:xfrm>
            <a:off x="0" y="2824480"/>
            <a:ext cx="12192000" cy="4033520"/>
          </a:xfrm>
          <a:prstGeom prst="rect">
            <a:avLst/>
          </a:prstGeom>
        </p:spPr>
      </p:pic>
      <p:sp>
        <p:nvSpPr>
          <p:cNvPr id="2" name="Title 1"/>
          <p:cNvSpPr>
            <a:spLocks noGrp="1"/>
          </p:cNvSpPr>
          <p:nvPr>
            <p:ph type="ctrTitle"/>
          </p:nvPr>
        </p:nvSpPr>
        <p:spPr>
          <a:xfrm>
            <a:off x="609600" y="685800"/>
            <a:ext cx="76200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7318787"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0966208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tx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Autofit/>
          </a:bodyPr>
          <a:lstStyle>
            <a:lvl1pPr marL="0" indent="0">
              <a:buNone/>
              <a:defRPr sz="1800">
                <a:solidFill>
                  <a:schemeClr val="bg1"/>
                </a:solidFill>
              </a:defRPr>
            </a:lvl1pPr>
          </a:lstStyle>
          <a:p>
            <a:r>
              <a:rPr lang="en-US"/>
              <a:t>Click icon to add picture</a:t>
            </a:r>
          </a:p>
        </p:txBody>
      </p:sp>
      <p:sp>
        <p:nvSpPr>
          <p:cNvPr id="3" name="Picture Placeholder 2"/>
          <p:cNvSpPr>
            <a:spLocks noGrp="1"/>
          </p:cNvSpPr>
          <p:nvPr>
            <p:ph type="pic" sz="quarter" idx="11"/>
          </p:nvPr>
        </p:nvSpPr>
        <p:spPr>
          <a:xfrm>
            <a:off x="6096000" y="0"/>
            <a:ext cx="6096000" cy="3429000"/>
          </a:xfrm>
        </p:spPr>
        <p:txBody>
          <a:bodyPr>
            <a:noAutofit/>
          </a:bodyPr>
          <a:lstStyle>
            <a:lvl1pPr marL="0" indent="0">
              <a:buNone/>
              <a:defRPr sz="1800">
                <a:solidFill>
                  <a:schemeClr val="bg1"/>
                </a:solidFill>
              </a:defRPr>
            </a:lvl1pPr>
          </a:lstStyle>
          <a:p>
            <a:r>
              <a:rPr lang="en-US"/>
              <a:t>Click icon to add picture</a:t>
            </a:r>
          </a:p>
        </p:txBody>
      </p:sp>
      <p:sp>
        <p:nvSpPr>
          <p:cNvPr id="4" name="Picture Placeholder 2"/>
          <p:cNvSpPr>
            <a:spLocks noGrp="1"/>
          </p:cNvSpPr>
          <p:nvPr>
            <p:ph type="pic" sz="quarter" idx="12"/>
          </p:nvPr>
        </p:nvSpPr>
        <p:spPr>
          <a:xfrm>
            <a:off x="6096000" y="3429000"/>
            <a:ext cx="6096000" cy="3429000"/>
          </a:xfrm>
        </p:spPr>
        <p:txBody>
          <a:bodyPr>
            <a:noAutofit/>
          </a:bodyPr>
          <a:lstStyle>
            <a:lvl1pPr marL="0" indent="0">
              <a:buNone/>
              <a:defRPr sz="1800">
                <a:solidFill>
                  <a:schemeClr val="bg1"/>
                </a:solidFill>
              </a:defRPr>
            </a:lvl1pPr>
          </a:lstStyle>
          <a:p>
            <a:r>
              <a:rPr lang="en-US"/>
              <a:t>Click icon to add picture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Header — Red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nk star and black wave&#10;&#10;Description automatically generated">
            <a:extLst>
              <a:ext uri="{FF2B5EF4-FFF2-40B4-BE49-F238E27FC236}">
                <a16:creationId xmlns:a16="http://schemas.microsoft.com/office/drawing/2014/main" id="{B74BA080-4514-3FA9-9222-2DE9E13DD0B7}"/>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5938759"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4507992"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4655482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Quote — Re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curves&#10;&#10;Description automatically generated">
            <a:extLst>
              <a:ext uri="{FF2B5EF4-FFF2-40B4-BE49-F238E27FC236}">
                <a16:creationId xmlns:a16="http://schemas.microsoft.com/office/drawing/2014/main" id="{E154C72F-5053-15A1-AAA8-1F9FD822A0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8029328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Two Column Content — Red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7433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 Content — Red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EEDF4E76-0E1C-DC98-737F-4D969997B59E}"/>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Bef>
                <a:spcPts val="500"/>
              </a:spcBef>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0864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Header — Green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black background with a yellow star&#10;&#10;Description automatically generated">
            <a:extLst>
              <a:ext uri="{FF2B5EF4-FFF2-40B4-BE49-F238E27FC236}">
                <a16:creationId xmlns:a16="http://schemas.microsoft.com/office/drawing/2014/main" id="{FA2A9EE9-6080-CCC5-50B6-037365E370E5}"/>
              </a:ext>
            </a:extLst>
          </p:cNvPr>
          <p:cNvPicPr>
            <a:picLocks noChangeAspect="1"/>
          </p:cNvPicPr>
          <p:nvPr userDrawn="1"/>
        </p:nvPicPr>
        <p:blipFill>
          <a:blip r:embed="rId3"/>
          <a:srcRect t="30000"/>
          <a:stretch/>
        </p:blipFill>
        <p:spPr>
          <a:xfrm>
            <a:off x="0" y="2057399"/>
            <a:ext cx="12192000" cy="4800601"/>
          </a:xfrm>
          <a:prstGeom prst="rect">
            <a:avLst/>
          </a:prstGeom>
        </p:spPr>
      </p:pic>
      <p:sp>
        <p:nvSpPr>
          <p:cNvPr id="2" name="Title 1"/>
          <p:cNvSpPr>
            <a:spLocks noGrp="1"/>
          </p:cNvSpPr>
          <p:nvPr>
            <p:ph type="title" hasCustomPrompt="1"/>
          </p:nvPr>
        </p:nvSpPr>
        <p:spPr>
          <a:xfrm>
            <a:off x="612648" y="685800"/>
            <a:ext cx="5766637" cy="1371600"/>
          </a:xfrm>
        </p:spPr>
        <p:txBody>
          <a:bodyPr anchor="b">
            <a:noAutofit/>
          </a:bodyPr>
          <a:lstStyle>
            <a:lvl1pPr algn="l">
              <a:lnSpc>
                <a:spcPct val="100000"/>
              </a:lnSpc>
              <a:defRPr sz="4800" b="1" i="0" cap="none" baseline="0">
                <a:solidFill>
                  <a:schemeClr val="accent5"/>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5766637"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0482821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Quote — Green">
    <p:bg>
      <p:bgPr>
        <a:solidFill>
          <a:schemeClr val="bg1"/>
        </a:solidFill>
        <a:effectLst/>
      </p:bgPr>
    </p:bg>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F0B26A3C-593C-4B26-400D-F3DA671E2D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94447390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and Two Column Content — Green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64300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ection Header — Yellow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tar on a black background&#10;&#10;Description automatically generated">
            <a:extLst>
              <a:ext uri="{FF2B5EF4-FFF2-40B4-BE49-F238E27FC236}">
                <a16:creationId xmlns:a16="http://schemas.microsoft.com/office/drawing/2014/main" id="{CF891B57-4060-C41B-0E03-97E354BF2DFA}"/>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7261950" cy="1371600"/>
          </a:xfrm>
        </p:spPr>
        <p:txBody>
          <a:bodyPr anchor="b">
            <a:noAutofit/>
          </a:bodyPr>
          <a:lstStyle>
            <a:lvl1pPr algn="l">
              <a:lnSpc>
                <a:spcPct val="100000"/>
              </a:lnSpc>
              <a:defRPr sz="4800" b="1" i="0" cap="none" baseline="0">
                <a:solidFill>
                  <a:schemeClr val="accent3"/>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6067851"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0379207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Quote — Yellow">
    <p:bg>
      <p:bgPr>
        <a:solidFill>
          <a:schemeClr val="bg1"/>
        </a:solidFill>
        <a:effectLst/>
      </p:bgPr>
    </p:bg>
    <p:spTree>
      <p:nvGrpSpPr>
        <p:cNvPr id="1" name=""/>
        <p:cNvGrpSpPr/>
        <p:nvPr/>
      </p:nvGrpSpPr>
      <p:grpSpPr>
        <a:xfrm>
          <a:off x="0" y="0"/>
          <a:ext cx="0" cy="0"/>
          <a:chOff x="0" y="0"/>
          <a:chExt cx="0" cy="0"/>
        </a:xfrm>
      </p:grpSpPr>
      <p:pic>
        <p:nvPicPr>
          <p:cNvPr id="3" name="Picture 2" descr="A yellow and green background&#10;&#10;Description automatically generated">
            <a:extLst>
              <a:ext uri="{FF2B5EF4-FFF2-40B4-BE49-F238E27FC236}">
                <a16:creationId xmlns:a16="http://schemas.microsoft.com/office/drawing/2014/main" id="{7A506049-7209-FA0B-5BB8-CB42E41224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40100486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grey background with stars&#10;&#10;Description automatically generated">
            <a:extLst>
              <a:ext uri="{FF2B5EF4-FFF2-40B4-BE49-F238E27FC236}">
                <a16:creationId xmlns:a16="http://schemas.microsoft.com/office/drawing/2014/main" id="{1FD88611-F64B-4BA9-89F1-B8038B59B375}"/>
              </a:ext>
            </a:extLst>
          </p:cNvPr>
          <p:cNvPicPr>
            <a:picLocks noChangeAspect="1"/>
          </p:cNvPicPr>
          <p:nvPr userDrawn="1"/>
        </p:nvPicPr>
        <p:blipFill>
          <a:blip r:embed="rId3"/>
          <a:srcRect t="41185"/>
          <a:stretch/>
        </p:blipFill>
        <p:spPr>
          <a:xfrm>
            <a:off x="0" y="2824480"/>
            <a:ext cx="12192000" cy="4033520"/>
          </a:xfrm>
          <a:prstGeom prst="rect">
            <a:avLst/>
          </a:prstGeom>
        </p:spPr>
      </p:pic>
      <p:sp>
        <p:nvSpPr>
          <p:cNvPr id="2" name="Title 1"/>
          <p:cNvSpPr>
            <a:spLocks noGrp="1"/>
          </p:cNvSpPr>
          <p:nvPr>
            <p:ph type="ctrTitle"/>
          </p:nvPr>
        </p:nvSpPr>
        <p:spPr>
          <a:xfrm>
            <a:off x="609600" y="685800"/>
            <a:ext cx="6619539"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6619539"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517399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and Two Column Content — Yellow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11479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 Content — Yellow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14B02EB5-4B00-1744-C692-46C634CD639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218D3982-2E18-6465-7630-045720A20D90}"/>
              </a:ext>
            </a:extLst>
          </p:cNvPr>
          <p:cNvSpPr>
            <a:spLocks noGrp="1"/>
          </p:cNvSpPr>
          <p:nvPr>
            <p:ph type="sldNum" sz="quarter" idx="4"/>
          </p:nvPr>
        </p:nvSpPr>
        <p:spPr>
          <a:xfrm>
            <a:off x="7808974" y="6414833"/>
            <a:ext cx="4229101" cy="365125"/>
          </a:xfrm>
          <a:prstGeom prst="rect">
            <a:avLst/>
          </a:prstGeom>
        </p:spPr>
        <p:txBody>
          <a:bodyPr vert="horz" lIns="91440" tIns="45720" rIns="91440" bIns="45720" rtlCol="0" anchor="ctr">
            <a:noAutofit/>
          </a:bodyPr>
          <a:lstStyle>
            <a:lvl1pPr algn="r">
              <a:defRPr sz="800" b="0"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23770442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Section Header — Red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nk star and black wave&#10;&#10;Description automatically generated">
            <a:extLst>
              <a:ext uri="{FF2B5EF4-FFF2-40B4-BE49-F238E27FC236}">
                <a16:creationId xmlns:a16="http://schemas.microsoft.com/office/drawing/2014/main" id="{B74BA080-4514-3FA9-9222-2DE9E13DD0B7}"/>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5691333"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5691333"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76705596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Yellow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yellow and black background&#10;&#10;Description automatically generated">
            <a:extLst>
              <a:ext uri="{FF2B5EF4-FFF2-40B4-BE49-F238E27FC236}">
                <a16:creationId xmlns:a16="http://schemas.microsoft.com/office/drawing/2014/main" id="{E5839412-D7CC-29AF-68E4-450E6512558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6113929"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5995596"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1088455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Red">
    <p:bg>
      <p:bgPr>
        <a:solidFill>
          <a:schemeClr val="bg1"/>
        </a:solidFill>
        <a:effectLst/>
      </p:bgPr>
    </p:bg>
    <p:spTree>
      <p:nvGrpSpPr>
        <p:cNvPr id="1" name=""/>
        <p:cNvGrpSpPr/>
        <p:nvPr/>
      </p:nvGrpSpPr>
      <p:grpSpPr>
        <a:xfrm>
          <a:off x="0" y="0"/>
          <a:ext cx="0" cy="0"/>
          <a:chOff x="0" y="0"/>
          <a:chExt cx="0" cy="0"/>
        </a:xfrm>
      </p:grpSpPr>
      <p:pic>
        <p:nvPicPr>
          <p:cNvPr id="7" name="Picture 6" descr="A pink and black background with a black and white background&#10;&#10;Description automatically generated with medium confidence">
            <a:extLst>
              <a:ext uri="{FF2B5EF4-FFF2-40B4-BE49-F238E27FC236}">
                <a16:creationId xmlns:a16="http://schemas.microsoft.com/office/drawing/2014/main" id="{DD244A0B-09FD-96C7-C2A6-91A68DE804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63981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 Red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nk and black background with a black background&#10;&#10;Description automatically generated">
            <a:extLst>
              <a:ext uri="{FF2B5EF4-FFF2-40B4-BE49-F238E27FC236}">
                <a16:creationId xmlns:a16="http://schemas.microsoft.com/office/drawing/2014/main" id="{0A77E2B5-694C-2F9C-B9A0-EFF114BB76D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5737412"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5737413"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36879185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Red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nk and black background with a black background&#10;&#10;Description automatically generated">
            <a:extLst>
              <a:ext uri="{FF2B5EF4-FFF2-40B4-BE49-F238E27FC236}">
                <a16:creationId xmlns:a16="http://schemas.microsoft.com/office/drawing/2014/main" id="{0A77E2B5-694C-2F9C-B9A0-EFF114BB76D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6576508"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4909074"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94231022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 Red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nk and black background with a black background&#10;&#10;Description automatically generated">
            <a:extLst>
              <a:ext uri="{FF2B5EF4-FFF2-40B4-BE49-F238E27FC236}">
                <a16:creationId xmlns:a16="http://schemas.microsoft.com/office/drawing/2014/main" id="{0A77E2B5-694C-2F9C-B9A0-EFF114BB76D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36236917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 Re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curves&#10;&#10;Description automatically generated">
            <a:extLst>
              <a:ext uri="{FF2B5EF4-FFF2-40B4-BE49-F238E27FC236}">
                <a16:creationId xmlns:a16="http://schemas.microsoft.com/office/drawing/2014/main" id="{E154C72F-5053-15A1-AAA8-1F9FD822A0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67956909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 Content — Red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EEDF4E76-0E1C-DC98-737F-4D969997B59E}"/>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Bef>
                <a:spcPts val="500"/>
              </a:spcBef>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0851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grey background with stars&#10;&#10;Description automatically generated">
            <a:extLst>
              <a:ext uri="{FF2B5EF4-FFF2-40B4-BE49-F238E27FC236}">
                <a16:creationId xmlns:a16="http://schemas.microsoft.com/office/drawing/2014/main" id="{9F2221C7-042F-4F39-6BCE-5F91CD49CD0F}"/>
              </a:ext>
            </a:extLst>
          </p:cNvPr>
          <p:cNvPicPr>
            <a:picLocks noChangeAspect="1"/>
          </p:cNvPicPr>
          <p:nvPr userDrawn="1"/>
        </p:nvPicPr>
        <p:blipFill>
          <a:blip r:embed="rId3"/>
          <a:srcRect t="41185"/>
          <a:stretch/>
        </p:blipFill>
        <p:spPr>
          <a:xfrm>
            <a:off x="0" y="2824480"/>
            <a:ext cx="12192000" cy="403352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42231558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 Content — Red 1">
    <p:spTree>
      <p:nvGrpSpPr>
        <p:cNvPr id="1" name=""/>
        <p:cNvGrpSpPr/>
        <p:nvPr/>
      </p:nvGrpSpPr>
      <p:grpSpPr>
        <a:xfrm>
          <a:off x="0" y="0"/>
          <a:ext cx="0" cy="0"/>
          <a:chOff x="0" y="0"/>
          <a:chExt cx="0" cy="0"/>
        </a:xfrm>
      </p:grpSpPr>
      <p:pic>
        <p:nvPicPr>
          <p:cNvPr id="5" name="Picture 4" descr="A black and brown background&#10;&#10;Description automatically generated">
            <a:extLst>
              <a:ext uri="{FF2B5EF4-FFF2-40B4-BE49-F238E27FC236}">
                <a16:creationId xmlns:a16="http://schemas.microsoft.com/office/drawing/2014/main" id="{93E98CF7-28AC-1B72-834E-AE92B9EEBDAD}"/>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87CCB580-4A7A-40EE-73F2-9769F549F75A}"/>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8467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 Content — Red 2">
    <p:spTree>
      <p:nvGrpSpPr>
        <p:cNvPr id="1" name=""/>
        <p:cNvGrpSpPr/>
        <p:nvPr/>
      </p:nvGrpSpPr>
      <p:grpSpPr>
        <a:xfrm>
          <a:off x="0" y="0"/>
          <a:ext cx="0" cy="0"/>
          <a:chOff x="0" y="0"/>
          <a:chExt cx="0" cy="0"/>
        </a:xfrm>
      </p:grpSpPr>
      <p:pic>
        <p:nvPicPr>
          <p:cNvPr id="5" name="Picture 4" descr="A black and purple background&#10;&#10;Description automatically generated">
            <a:extLst>
              <a:ext uri="{FF2B5EF4-FFF2-40B4-BE49-F238E27FC236}">
                <a16:creationId xmlns:a16="http://schemas.microsoft.com/office/drawing/2014/main" id="{B8E49135-1590-6829-475A-CBD2D38E6BF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41BB1731-4764-F906-A8C4-940FE466B1C8}"/>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60111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 Content — Red 3">
    <p:spTree>
      <p:nvGrpSpPr>
        <p:cNvPr id="1" name=""/>
        <p:cNvGrpSpPr/>
        <p:nvPr/>
      </p:nvGrpSpPr>
      <p:grpSpPr>
        <a:xfrm>
          <a:off x="0" y="0"/>
          <a:ext cx="0" cy="0"/>
          <a:chOff x="0" y="0"/>
          <a:chExt cx="0" cy="0"/>
        </a:xfrm>
      </p:grpSpPr>
      <p:pic>
        <p:nvPicPr>
          <p:cNvPr id="5" name="Picture 4" descr="A black and pink background&#10;&#10;Description automatically generated">
            <a:extLst>
              <a:ext uri="{FF2B5EF4-FFF2-40B4-BE49-F238E27FC236}">
                <a16:creationId xmlns:a16="http://schemas.microsoft.com/office/drawing/2014/main" id="{46B7180B-E0B7-2916-6C0D-36450DCCBAE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D790FD33-550D-42C6-68FE-823BFD87706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2166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Content — Red 4">
    <p:spTree>
      <p:nvGrpSpPr>
        <p:cNvPr id="1" name=""/>
        <p:cNvGrpSpPr/>
        <p:nvPr/>
      </p:nvGrpSpPr>
      <p:grpSpPr>
        <a:xfrm>
          <a:off x="0" y="0"/>
          <a:ext cx="0" cy="0"/>
          <a:chOff x="0" y="0"/>
          <a:chExt cx="0" cy="0"/>
        </a:xfrm>
      </p:grpSpPr>
      <p:pic>
        <p:nvPicPr>
          <p:cNvPr id="4" name="Picture 3" descr="A black and pink waves&#10;&#10;Description automatically generated">
            <a:extLst>
              <a:ext uri="{FF2B5EF4-FFF2-40B4-BE49-F238E27FC236}">
                <a16:creationId xmlns:a16="http://schemas.microsoft.com/office/drawing/2014/main" id="{61B345C3-DBAA-13E3-A7A7-BC258109C3C2}"/>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1"/>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5" name="Text Placeholder 2">
            <a:extLst>
              <a:ext uri="{FF2B5EF4-FFF2-40B4-BE49-F238E27FC236}">
                <a16:creationId xmlns:a16="http://schemas.microsoft.com/office/drawing/2014/main" id="{3E727FD6-5AD7-9BD4-342E-4DC19054A62F}"/>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4603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539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p:spTree>
      <p:nvGrpSpPr>
        <p:cNvPr id="1" name=""/>
        <p:cNvGrpSpPr/>
        <p:nvPr/>
      </p:nvGrpSpPr>
      <p:grpSpPr>
        <a:xfrm>
          <a:off x="0" y="0"/>
          <a:ext cx="0" cy="0"/>
          <a:chOff x="0" y="0"/>
          <a:chExt cx="0" cy="0"/>
        </a:xfrm>
      </p:grpSpPr>
      <p:pic>
        <p:nvPicPr>
          <p:cNvPr id="5" name="Picture 4" descr="A pink star and black waves&#10;&#10;Description automatically generated">
            <a:extLst>
              <a:ext uri="{FF2B5EF4-FFF2-40B4-BE49-F238E27FC236}">
                <a16:creationId xmlns:a16="http://schemas.microsoft.com/office/drawing/2014/main" id="{C6E437AA-2796-D64E-0B98-B13752AD1A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89065269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nk star and black wave&#10;&#10;Description automatically generated">
            <a:extLst>
              <a:ext uri="{FF2B5EF4-FFF2-40B4-BE49-F238E27FC236}">
                <a16:creationId xmlns:a16="http://schemas.microsoft.com/office/drawing/2014/main" id="{B74BA080-4514-3FA9-9222-2DE9E13DD0B7}"/>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5691333"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5691333"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08292661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nk star and black wave&#10;&#10;Description automatically generated">
            <a:extLst>
              <a:ext uri="{FF2B5EF4-FFF2-40B4-BE49-F238E27FC236}">
                <a16:creationId xmlns:a16="http://schemas.microsoft.com/office/drawing/2014/main" id="{B74BA080-4514-3FA9-9222-2DE9E13DD0B7}"/>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5938759"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4507992"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2693752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Red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nk star and black wave&#10;&#10;Description automatically generated">
            <a:extLst>
              <a:ext uri="{FF2B5EF4-FFF2-40B4-BE49-F238E27FC236}">
                <a16:creationId xmlns:a16="http://schemas.microsoft.com/office/drawing/2014/main" id="{B74BA080-4514-3FA9-9222-2DE9E13DD0B7}"/>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1"/>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782366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Red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971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solidFill>
          <a:schemeClr val="bg1"/>
        </a:solidFill>
        <a:effectLst/>
      </p:bgPr>
    </p:bg>
    <p:spTree>
      <p:nvGrpSpPr>
        <p:cNvPr id="1" name=""/>
        <p:cNvGrpSpPr/>
        <p:nvPr/>
      </p:nvGrpSpPr>
      <p:grpSpPr>
        <a:xfrm>
          <a:off x="0" y="0"/>
          <a:ext cx="0" cy="0"/>
          <a:chOff x="0" y="0"/>
          <a:chExt cx="0" cy="0"/>
        </a:xfrm>
      </p:grpSpPr>
      <p:pic>
        <p:nvPicPr>
          <p:cNvPr id="3" name="Picture 2" descr="A blue background with waves&#10;&#10;Description automatically generated">
            <a:extLst>
              <a:ext uri="{FF2B5EF4-FFF2-40B4-BE49-F238E27FC236}">
                <a16:creationId xmlns:a16="http://schemas.microsoft.com/office/drawing/2014/main" id="{A31A6299-577D-BFA8-BFF7-CC84D77F49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20811289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Re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5152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69A21C-153C-774B-A722-B2142277B4EA}"/>
              </a:ext>
            </a:extLst>
          </p:cNvPr>
          <p:cNvSpPr>
            <a:spLocks noGrp="1"/>
          </p:cNvSpPr>
          <p:nvPr>
            <p:ph type="pic" sz="quarter" idx="10" hasCustomPrompt="1"/>
          </p:nvPr>
        </p:nvSpPr>
        <p:spPr>
          <a:xfrm>
            <a:off x="0" y="0"/>
            <a:ext cx="12192000" cy="6858000"/>
          </a:xfrm>
        </p:spPr>
        <p:txBody>
          <a:bodyPr/>
          <a:lstStyle>
            <a:lvl1pPr>
              <a:defRPr>
                <a:solidFill>
                  <a:schemeClr val="bg1"/>
                </a:solidFill>
              </a:defRPr>
            </a:lvl1pPr>
          </a:lstStyle>
          <a:p>
            <a:r>
              <a:rPr lang="en-US"/>
              <a:t>Click icon to add image</a:t>
            </a:r>
          </a:p>
        </p:txBody>
      </p:sp>
    </p:spTree>
    <p:extLst>
      <p:ext uri="{BB962C8B-B14F-4D97-AF65-F5344CB8AC3E}">
        <p14:creationId xmlns:p14="http://schemas.microsoft.com/office/powerpoint/2010/main" val="13391706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en-US"/>
              <a:t>Click icon to add media</a:t>
            </a:r>
          </a:p>
        </p:txBody>
      </p:sp>
    </p:spTree>
    <p:extLst>
      <p:ext uri="{BB962C8B-B14F-4D97-AF65-F5344CB8AC3E}">
        <p14:creationId xmlns:p14="http://schemas.microsoft.com/office/powerpoint/2010/main" val="216383222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tx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Autofit/>
          </a:bodyPr>
          <a:lstStyle>
            <a:lvl1pPr marL="0" indent="0">
              <a:buNone/>
              <a:defRPr sz="1800">
                <a:solidFill>
                  <a:schemeClr val="bg1"/>
                </a:solidFill>
              </a:defRPr>
            </a:lvl1pPr>
          </a:lstStyle>
          <a:p>
            <a:r>
              <a:rPr lang="en-US"/>
              <a:t>Click icon to add picture</a:t>
            </a:r>
          </a:p>
        </p:txBody>
      </p:sp>
      <p:sp>
        <p:nvSpPr>
          <p:cNvPr id="3" name="Picture Placeholder 2"/>
          <p:cNvSpPr>
            <a:spLocks noGrp="1"/>
          </p:cNvSpPr>
          <p:nvPr>
            <p:ph type="pic" sz="quarter" idx="11"/>
          </p:nvPr>
        </p:nvSpPr>
        <p:spPr>
          <a:xfrm>
            <a:off x="6096000" y="0"/>
            <a:ext cx="6096000" cy="3429000"/>
          </a:xfrm>
        </p:spPr>
        <p:txBody>
          <a:bodyPr>
            <a:noAutofit/>
          </a:bodyPr>
          <a:lstStyle>
            <a:lvl1pPr marL="0" indent="0">
              <a:buNone/>
              <a:defRPr sz="1800">
                <a:solidFill>
                  <a:schemeClr val="bg1"/>
                </a:solidFill>
              </a:defRPr>
            </a:lvl1pPr>
          </a:lstStyle>
          <a:p>
            <a:r>
              <a:rPr lang="en-US"/>
              <a:t>Click icon to add picture</a:t>
            </a:r>
          </a:p>
        </p:txBody>
      </p:sp>
      <p:sp>
        <p:nvSpPr>
          <p:cNvPr id="4" name="Picture Placeholder 2"/>
          <p:cNvSpPr>
            <a:spLocks noGrp="1"/>
          </p:cNvSpPr>
          <p:nvPr>
            <p:ph type="pic" sz="quarter" idx="12"/>
          </p:nvPr>
        </p:nvSpPr>
        <p:spPr>
          <a:xfrm>
            <a:off x="6096000" y="3429000"/>
            <a:ext cx="6096000" cy="3429000"/>
          </a:xfrm>
        </p:spPr>
        <p:txBody>
          <a:bodyPr>
            <a:noAutofit/>
          </a:bodyPr>
          <a:lstStyle>
            <a:lvl1pPr marL="0" indent="0">
              <a:buNone/>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12558801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bg>
      <p:bgPr>
        <a:solidFill>
          <a:schemeClr val="bg1"/>
        </a:solidFill>
        <a:effectLst/>
      </p:bgPr>
    </p:bg>
    <p:spTree>
      <p:nvGrpSpPr>
        <p:cNvPr id="1" name=""/>
        <p:cNvGrpSpPr/>
        <p:nvPr/>
      </p:nvGrpSpPr>
      <p:grpSpPr>
        <a:xfrm>
          <a:off x="0" y="0"/>
          <a:ext cx="0" cy="0"/>
          <a:chOff x="0" y="0"/>
          <a:chExt cx="0" cy="0"/>
        </a:xfrm>
      </p:grpSpPr>
      <p:pic>
        <p:nvPicPr>
          <p:cNvPr id="7" name="Picture 6" descr="A green and black background with stars&#10;&#10;Description automatically generated">
            <a:extLst>
              <a:ext uri="{FF2B5EF4-FFF2-40B4-BE49-F238E27FC236}">
                <a16:creationId xmlns:a16="http://schemas.microsoft.com/office/drawing/2014/main" id="{4312A7C9-2109-9FA0-0A86-6679C9316C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3720798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black background with stars&#10;&#10;Description automatically generated">
            <a:extLst>
              <a:ext uri="{FF2B5EF4-FFF2-40B4-BE49-F238E27FC236}">
                <a16:creationId xmlns:a16="http://schemas.microsoft.com/office/drawing/2014/main" id="{D2E19EC7-0A25-5487-DBF1-BF967C148047}"/>
              </a:ext>
            </a:extLst>
          </p:cNvPr>
          <p:cNvPicPr>
            <a:picLocks noChangeAspect="1"/>
          </p:cNvPicPr>
          <p:nvPr userDrawn="1"/>
        </p:nvPicPr>
        <p:blipFill>
          <a:blip r:embed="rId3"/>
          <a:srcRect t="40000"/>
          <a:stretch/>
        </p:blipFill>
        <p:spPr>
          <a:xfrm>
            <a:off x="0" y="2743199"/>
            <a:ext cx="12192000" cy="4114801"/>
          </a:xfrm>
          <a:prstGeom prst="rect">
            <a:avLst/>
          </a:prstGeom>
        </p:spPr>
      </p:pic>
      <p:sp>
        <p:nvSpPr>
          <p:cNvPr id="2" name="Title 1"/>
          <p:cNvSpPr>
            <a:spLocks noGrp="1"/>
          </p:cNvSpPr>
          <p:nvPr>
            <p:ph type="ctrTitle"/>
          </p:nvPr>
        </p:nvSpPr>
        <p:spPr>
          <a:xfrm>
            <a:off x="609600" y="685800"/>
            <a:ext cx="6587266"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6587266"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97584852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black background with stars&#10;&#10;Description automatically generated">
            <a:extLst>
              <a:ext uri="{FF2B5EF4-FFF2-40B4-BE49-F238E27FC236}">
                <a16:creationId xmlns:a16="http://schemas.microsoft.com/office/drawing/2014/main" id="{D2E19EC7-0A25-5487-DBF1-BF967C148047}"/>
              </a:ext>
            </a:extLst>
          </p:cNvPr>
          <p:cNvPicPr>
            <a:picLocks noChangeAspect="1"/>
          </p:cNvPicPr>
          <p:nvPr userDrawn="1"/>
        </p:nvPicPr>
        <p:blipFill>
          <a:blip r:embed="rId3"/>
          <a:srcRect t="40000"/>
          <a:stretch/>
        </p:blipFill>
        <p:spPr>
          <a:xfrm>
            <a:off x="0" y="2743199"/>
            <a:ext cx="12192000" cy="4114801"/>
          </a:xfrm>
          <a:prstGeom prst="rect">
            <a:avLst/>
          </a:prstGeom>
        </p:spPr>
      </p:pic>
      <p:sp>
        <p:nvSpPr>
          <p:cNvPr id="2" name="Title 1"/>
          <p:cNvSpPr>
            <a:spLocks noGrp="1"/>
          </p:cNvSpPr>
          <p:nvPr>
            <p:ph type="ctrTitle"/>
          </p:nvPr>
        </p:nvSpPr>
        <p:spPr>
          <a:xfrm>
            <a:off x="609600" y="685800"/>
            <a:ext cx="5586805"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5102712"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83827665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een and black background with stars&#10;&#10;Description automatically generated">
            <a:extLst>
              <a:ext uri="{FF2B5EF4-FFF2-40B4-BE49-F238E27FC236}">
                <a16:creationId xmlns:a16="http://schemas.microsoft.com/office/drawing/2014/main" id="{D2E19EC7-0A25-5487-DBF1-BF967C148047}"/>
              </a:ext>
            </a:extLst>
          </p:cNvPr>
          <p:cNvPicPr>
            <a:picLocks noChangeAspect="1"/>
          </p:cNvPicPr>
          <p:nvPr userDrawn="1"/>
        </p:nvPicPr>
        <p:blipFill>
          <a:blip r:embed="rId3"/>
          <a:srcRect t="40000"/>
          <a:stretch/>
        </p:blipFill>
        <p:spPr>
          <a:xfrm>
            <a:off x="0" y="2743199"/>
            <a:ext cx="12192000" cy="4114801"/>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5"/>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319335298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Quote — Green">
    <p:bg>
      <p:bgPr>
        <a:solidFill>
          <a:schemeClr val="bg1"/>
        </a:solidFill>
        <a:effectLst/>
      </p:bgPr>
    </p:bg>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F0B26A3C-593C-4B26-400D-F3DA671E2D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21939169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 Content — Green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5"/>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33691BF4-7DB8-2FBF-283D-7A3BAC924E2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9578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Content — Blue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tx2">
                    <a:lumMod val="75000"/>
                  </a:schemeClr>
                </a:solidFill>
              </a:defRPr>
            </a:lvl1pPr>
          </a:lstStyle>
          <a:p>
            <a:r>
              <a:rPr lang="en-US"/>
              <a:t>Click to edit master title style</a:t>
            </a:r>
          </a:p>
        </p:txBody>
      </p:sp>
      <p:sp>
        <p:nvSpPr>
          <p:cNvPr id="8" name="Text Placeholder 2"/>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b="0"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Department Name Here  Confidential—for headquarters use only  © 2024 by Intellectual Reserve, Inc. All Rights Reserved. PD80044609</a:t>
            </a:r>
          </a:p>
        </p:txBody>
      </p:sp>
    </p:spTree>
    <p:extLst>
      <p:ext uri="{BB962C8B-B14F-4D97-AF65-F5344CB8AC3E}">
        <p14:creationId xmlns:p14="http://schemas.microsoft.com/office/powerpoint/2010/main" val="358983103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 Content — Green 1">
    <p:spTree>
      <p:nvGrpSpPr>
        <p:cNvPr id="1" name=""/>
        <p:cNvGrpSpPr/>
        <p:nvPr/>
      </p:nvGrpSpPr>
      <p:grpSpPr>
        <a:xfrm>
          <a:off x="0" y="0"/>
          <a:ext cx="0" cy="0"/>
          <a:chOff x="0" y="0"/>
          <a:chExt cx="0" cy="0"/>
        </a:xfrm>
      </p:grpSpPr>
      <p:pic>
        <p:nvPicPr>
          <p:cNvPr id="5" name="Picture 4" descr="A black and green background&#10;&#10;Description automatically generated">
            <a:extLst>
              <a:ext uri="{FF2B5EF4-FFF2-40B4-BE49-F238E27FC236}">
                <a16:creationId xmlns:a16="http://schemas.microsoft.com/office/drawing/2014/main" id="{4E63EF7B-8155-AE48-AFCB-8B4725471B0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5"/>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33691BF4-7DB8-2FBF-283D-7A3BAC924E2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2084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 Content — Green 2">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D0D621C0-E706-D72F-D72C-1F23ABD144DE}"/>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5"/>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23BDDCC0-8F7A-2A54-C7EA-4DCD588FFA81}"/>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45606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 Content — Green 3">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8E2DC2B0-AB68-B570-70FA-B5BB8A2DF8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5"/>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92B8B23F-9290-5C11-ED73-C56F883FCA1D}"/>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27326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 Content — Green 4">
    <p:spTree>
      <p:nvGrpSpPr>
        <p:cNvPr id="1" name=""/>
        <p:cNvGrpSpPr/>
        <p:nvPr/>
      </p:nvGrpSpPr>
      <p:grpSpPr>
        <a:xfrm>
          <a:off x="0" y="0"/>
          <a:ext cx="0" cy="0"/>
          <a:chOff x="0" y="0"/>
          <a:chExt cx="0" cy="0"/>
        </a:xfrm>
      </p:grpSpPr>
      <p:pic>
        <p:nvPicPr>
          <p:cNvPr id="4" name="Picture 3" descr="A green and black background&#10;&#10;Description automatically generated">
            <a:extLst>
              <a:ext uri="{FF2B5EF4-FFF2-40B4-BE49-F238E27FC236}">
                <a16:creationId xmlns:a16="http://schemas.microsoft.com/office/drawing/2014/main" id="{422EB315-F118-F312-DA49-2ED47A05F0F4}"/>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5"/>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5" name="Text Placeholder 2">
            <a:extLst>
              <a:ext uri="{FF2B5EF4-FFF2-40B4-BE49-F238E27FC236}">
                <a16:creationId xmlns:a16="http://schemas.microsoft.com/office/drawing/2014/main" id="{E018EAC7-24DD-5804-8105-9D8FC07BD698}"/>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6563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985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p:spTree>
      <p:nvGrpSpPr>
        <p:cNvPr id="1" name=""/>
        <p:cNvGrpSpPr/>
        <p:nvPr/>
      </p:nvGrpSpPr>
      <p:grpSpPr>
        <a:xfrm>
          <a:off x="0" y="0"/>
          <a:ext cx="0" cy="0"/>
          <a:chOff x="0" y="0"/>
          <a:chExt cx="0" cy="0"/>
        </a:xfrm>
      </p:grpSpPr>
      <p:pic>
        <p:nvPicPr>
          <p:cNvPr id="6" name="Picture 5" descr="A green star and black background&#10;&#10;Description automatically generated">
            <a:extLst>
              <a:ext uri="{FF2B5EF4-FFF2-40B4-BE49-F238E27FC236}">
                <a16:creationId xmlns:a16="http://schemas.microsoft.com/office/drawing/2014/main" id="{8FC6C453-23D2-77EB-5A12-4B9F083AD5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5"/>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5438689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black background with a yellow star&#10;&#10;Description automatically generated">
            <a:extLst>
              <a:ext uri="{FF2B5EF4-FFF2-40B4-BE49-F238E27FC236}">
                <a16:creationId xmlns:a16="http://schemas.microsoft.com/office/drawing/2014/main" id="{FA2A9EE9-6080-CCC5-50B6-037365E370E5}"/>
              </a:ext>
            </a:extLst>
          </p:cNvPr>
          <p:cNvPicPr>
            <a:picLocks noChangeAspect="1"/>
          </p:cNvPicPr>
          <p:nvPr userDrawn="1"/>
        </p:nvPicPr>
        <p:blipFill>
          <a:blip r:embed="rId3"/>
          <a:srcRect t="30000"/>
          <a:stretch/>
        </p:blipFill>
        <p:spPr>
          <a:xfrm>
            <a:off x="0" y="2057399"/>
            <a:ext cx="12192000" cy="4800601"/>
          </a:xfrm>
          <a:prstGeom prst="rect">
            <a:avLst/>
          </a:prstGeom>
        </p:spPr>
      </p:pic>
      <p:sp>
        <p:nvSpPr>
          <p:cNvPr id="2" name="Title 1"/>
          <p:cNvSpPr>
            <a:spLocks noGrp="1"/>
          </p:cNvSpPr>
          <p:nvPr>
            <p:ph type="title" hasCustomPrompt="1"/>
          </p:nvPr>
        </p:nvSpPr>
        <p:spPr>
          <a:xfrm>
            <a:off x="612648" y="685800"/>
            <a:ext cx="5766637" cy="1371600"/>
          </a:xfrm>
        </p:spPr>
        <p:txBody>
          <a:bodyPr anchor="b">
            <a:noAutofit/>
          </a:bodyPr>
          <a:lstStyle>
            <a:lvl1pPr algn="l">
              <a:lnSpc>
                <a:spcPct val="100000"/>
              </a:lnSpc>
              <a:defRPr sz="4800" b="1" i="0" cap="none" baseline="0">
                <a:solidFill>
                  <a:schemeClr val="accent5"/>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5766637"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8052381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black background with a yellow star&#10;&#10;Description automatically generated">
            <a:extLst>
              <a:ext uri="{FF2B5EF4-FFF2-40B4-BE49-F238E27FC236}">
                <a16:creationId xmlns:a16="http://schemas.microsoft.com/office/drawing/2014/main" id="{FA2A9EE9-6080-CCC5-50B6-037365E370E5}"/>
              </a:ext>
            </a:extLst>
          </p:cNvPr>
          <p:cNvPicPr>
            <a:picLocks noChangeAspect="1"/>
          </p:cNvPicPr>
          <p:nvPr userDrawn="1"/>
        </p:nvPicPr>
        <p:blipFill>
          <a:blip r:embed="rId3"/>
          <a:srcRect t="30000"/>
          <a:stretch/>
        </p:blipFill>
        <p:spPr>
          <a:xfrm>
            <a:off x="0" y="2057399"/>
            <a:ext cx="12192000" cy="4800601"/>
          </a:xfrm>
          <a:prstGeom prst="rect">
            <a:avLst/>
          </a:prstGeom>
        </p:spPr>
      </p:pic>
      <p:sp>
        <p:nvSpPr>
          <p:cNvPr id="2" name="Title 1"/>
          <p:cNvSpPr>
            <a:spLocks noGrp="1"/>
          </p:cNvSpPr>
          <p:nvPr>
            <p:ph type="title" hasCustomPrompt="1"/>
          </p:nvPr>
        </p:nvSpPr>
        <p:spPr>
          <a:xfrm>
            <a:off x="612648" y="685800"/>
            <a:ext cx="5088905" cy="1371600"/>
          </a:xfrm>
        </p:spPr>
        <p:txBody>
          <a:bodyPr anchor="b">
            <a:noAutofit/>
          </a:bodyPr>
          <a:lstStyle>
            <a:lvl1pPr algn="l">
              <a:lnSpc>
                <a:spcPct val="100000"/>
              </a:lnSpc>
              <a:defRPr sz="4800" b="1" i="0" cap="none" baseline="0">
                <a:solidFill>
                  <a:schemeClr val="accent5"/>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4852237"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1835362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 Green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black background with a yellow star&#10;&#10;Description automatically generated">
            <a:extLst>
              <a:ext uri="{FF2B5EF4-FFF2-40B4-BE49-F238E27FC236}">
                <a16:creationId xmlns:a16="http://schemas.microsoft.com/office/drawing/2014/main" id="{FA2A9EE9-6080-CCC5-50B6-037365E370E5}"/>
              </a:ext>
            </a:extLst>
          </p:cNvPr>
          <p:cNvPicPr>
            <a:picLocks noChangeAspect="1"/>
          </p:cNvPicPr>
          <p:nvPr userDrawn="1"/>
        </p:nvPicPr>
        <p:blipFill>
          <a:blip r:embed="rId3"/>
          <a:srcRect t="30000"/>
          <a:stretch/>
        </p:blipFill>
        <p:spPr>
          <a:xfrm>
            <a:off x="0" y="2057399"/>
            <a:ext cx="12192000" cy="4800601"/>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5"/>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60123385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Green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3117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Content — Blue 1">
    <p:spTree>
      <p:nvGrpSpPr>
        <p:cNvPr id="1" name=""/>
        <p:cNvGrpSpPr/>
        <p:nvPr/>
      </p:nvGrpSpPr>
      <p:grpSpPr>
        <a:xfrm>
          <a:off x="0" y="0"/>
          <a:ext cx="0" cy="0"/>
          <a:chOff x="0" y="0"/>
          <a:chExt cx="0" cy="0"/>
        </a:xfrm>
      </p:grpSpPr>
      <p:pic>
        <p:nvPicPr>
          <p:cNvPr id="5" name="Picture 4" descr="A black and grey background&#10;&#10;Description automatically generated">
            <a:extLst>
              <a:ext uri="{FF2B5EF4-FFF2-40B4-BE49-F238E27FC236}">
                <a16:creationId xmlns:a16="http://schemas.microsoft.com/office/drawing/2014/main" id="{9737AD16-5E63-37BE-3D85-119EC938F2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tx2">
                    <a:lumMod val="75000"/>
                  </a:schemeClr>
                </a:solidFill>
              </a:defRPr>
            </a:lvl1pPr>
          </a:lstStyle>
          <a:p>
            <a:r>
              <a:rPr lang="en-US"/>
              <a:t>Click to edit master title style</a:t>
            </a:r>
          </a:p>
        </p:txBody>
      </p:sp>
      <p:sp>
        <p:nvSpPr>
          <p:cNvPr id="8" name="Text Placeholder 2"/>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b="0"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Department Name Here  Confidential—for headquarters use only  © 2024 by Intellectual Reserve, Inc. All Rights Reserved. PD80044609</a:t>
            </a:r>
          </a:p>
        </p:txBody>
      </p:sp>
    </p:spTree>
    <p:extLst>
      <p:ext uri="{BB962C8B-B14F-4D97-AF65-F5344CB8AC3E}">
        <p14:creationId xmlns:p14="http://schemas.microsoft.com/office/powerpoint/2010/main" val="100900023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Gree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21367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69A21C-153C-774B-A722-B2142277B4EA}"/>
              </a:ext>
            </a:extLst>
          </p:cNvPr>
          <p:cNvSpPr>
            <a:spLocks noGrp="1"/>
          </p:cNvSpPr>
          <p:nvPr>
            <p:ph type="pic" sz="quarter" idx="10" hasCustomPrompt="1"/>
          </p:nvPr>
        </p:nvSpPr>
        <p:spPr>
          <a:xfrm>
            <a:off x="0" y="0"/>
            <a:ext cx="12192000" cy="6858000"/>
          </a:xfrm>
        </p:spPr>
        <p:txBody>
          <a:bodyPr/>
          <a:lstStyle>
            <a:lvl1pPr>
              <a:defRPr>
                <a:solidFill>
                  <a:schemeClr val="bg1"/>
                </a:solidFill>
              </a:defRPr>
            </a:lvl1pPr>
          </a:lstStyle>
          <a:p>
            <a:r>
              <a:rPr lang="en-US"/>
              <a:t>Click icon to add image</a:t>
            </a:r>
          </a:p>
        </p:txBody>
      </p:sp>
    </p:spTree>
    <p:extLst>
      <p:ext uri="{BB962C8B-B14F-4D97-AF65-F5344CB8AC3E}">
        <p14:creationId xmlns:p14="http://schemas.microsoft.com/office/powerpoint/2010/main" val="39917401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en-US"/>
              <a:t>Click icon to add media</a:t>
            </a:r>
          </a:p>
        </p:txBody>
      </p:sp>
    </p:spTree>
    <p:extLst>
      <p:ext uri="{BB962C8B-B14F-4D97-AF65-F5344CB8AC3E}">
        <p14:creationId xmlns:p14="http://schemas.microsoft.com/office/powerpoint/2010/main" val="23435061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tx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Autofit/>
          </a:bodyPr>
          <a:lstStyle>
            <a:lvl1pPr marL="0" indent="0">
              <a:buNone/>
              <a:defRPr sz="1800">
                <a:solidFill>
                  <a:schemeClr val="bg1"/>
                </a:solidFill>
              </a:defRPr>
            </a:lvl1pPr>
          </a:lstStyle>
          <a:p>
            <a:r>
              <a:rPr lang="en-US"/>
              <a:t>Click icon to add picture</a:t>
            </a:r>
          </a:p>
        </p:txBody>
      </p:sp>
      <p:sp>
        <p:nvSpPr>
          <p:cNvPr id="3" name="Picture Placeholder 2"/>
          <p:cNvSpPr>
            <a:spLocks noGrp="1"/>
          </p:cNvSpPr>
          <p:nvPr>
            <p:ph type="pic" sz="quarter" idx="11"/>
          </p:nvPr>
        </p:nvSpPr>
        <p:spPr>
          <a:xfrm>
            <a:off x="6096000" y="0"/>
            <a:ext cx="6096000" cy="3429000"/>
          </a:xfrm>
        </p:spPr>
        <p:txBody>
          <a:bodyPr>
            <a:noAutofit/>
          </a:bodyPr>
          <a:lstStyle>
            <a:lvl1pPr marL="0" indent="0">
              <a:buNone/>
              <a:defRPr sz="1800">
                <a:solidFill>
                  <a:schemeClr val="bg1"/>
                </a:solidFill>
              </a:defRPr>
            </a:lvl1pPr>
          </a:lstStyle>
          <a:p>
            <a:r>
              <a:rPr lang="en-US"/>
              <a:t>Click icon to add picture</a:t>
            </a:r>
          </a:p>
        </p:txBody>
      </p:sp>
      <p:sp>
        <p:nvSpPr>
          <p:cNvPr id="4" name="Picture Placeholder 2"/>
          <p:cNvSpPr>
            <a:spLocks noGrp="1"/>
          </p:cNvSpPr>
          <p:nvPr>
            <p:ph type="pic" sz="quarter" idx="12"/>
          </p:nvPr>
        </p:nvSpPr>
        <p:spPr>
          <a:xfrm>
            <a:off x="6096000" y="3429000"/>
            <a:ext cx="6096000" cy="3429000"/>
          </a:xfrm>
        </p:spPr>
        <p:txBody>
          <a:bodyPr>
            <a:noAutofit/>
          </a:bodyPr>
          <a:lstStyle>
            <a:lvl1pPr marL="0" indent="0">
              <a:buNone/>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51163323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 Yellow">
    <p:bg>
      <p:bgPr>
        <a:solidFill>
          <a:schemeClr val="bg1"/>
        </a:solidFill>
        <a:effectLst/>
      </p:bgPr>
    </p:bg>
    <p:spTree>
      <p:nvGrpSpPr>
        <p:cNvPr id="1" name=""/>
        <p:cNvGrpSpPr/>
        <p:nvPr/>
      </p:nvGrpSpPr>
      <p:grpSpPr>
        <a:xfrm>
          <a:off x="0" y="0"/>
          <a:ext cx="0" cy="0"/>
          <a:chOff x="0" y="0"/>
          <a:chExt cx="0" cy="0"/>
        </a:xfrm>
      </p:grpSpPr>
      <p:pic>
        <p:nvPicPr>
          <p:cNvPr id="7" name="Picture 6" descr="A yellow and black background with stars&#10;&#10;Description automatically generated">
            <a:extLst>
              <a:ext uri="{FF2B5EF4-FFF2-40B4-BE49-F238E27FC236}">
                <a16:creationId xmlns:a16="http://schemas.microsoft.com/office/drawing/2014/main" id="{60877E9E-D750-68E2-DAF0-ED81962133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49595936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 Yellow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yellow and black background&#10;&#10;Description automatically generated">
            <a:extLst>
              <a:ext uri="{FF2B5EF4-FFF2-40B4-BE49-F238E27FC236}">
                <a16:creationId xmlns:a16="http://schemas.microsoft.com/office/drawing/2014/main" id="{E5839412-D7CC-29AF-68E4-450E6512558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6759388"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6296810"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96452192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 Yellow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yellow and black background&#10;&#10;Description automatically generated">
            <a:extLst>
              <a:ext uri="{FF2B5EF4-FFF2-40B4-BE49-F238E27FC236}">
                <a16:creationId xmlns:a16="http://schemas.microsoft.com/office/drawing/2014/main" id="{E5839412-D7CC-29AF-68E4-450E6512558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6113929"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600" y="2057400"/>
            <a:ext cx="5995596"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8749466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Yellow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yellow and black background&#10;&#10;Description automatically generated">
            <a:extLst>
              <a:ext uri="{FF2B5EF4-FFF2-40B4-BE49-F238E27FC236}">
                <a16:creationId xmlns:a16="http://schemas.microsoft.com/office/drawing/2014/main" id="{E5839412-D7CC-29AF-68E4-450E6512558E}"/>
              </a:ext>
            </a:extLst>
          </p:cNvPr>
          <p:cNvPicPr>
            <a:picLocks noChangeAspect="1"/>
          </p:cNvPicPr>
          <p:nvPr userDrawn="1"/>
        </p:nvPicPr>
        <p:blipFill>
          <a:blip r:embed="rId3"/>
          <a:srcRect t="40000"/>
          <a:stretch/>
        </p:blipFill>
        <p:spPr>
          <a:xfrm>
            <a:off x="0" y="2743200"/>
            <a:ext cx="12192000" cy="4114800"/>
          </a:xfrm>
          <a:prstGeom prst="rect">
            <a:avLst/>
          </a:prstGeom>
        </p:spPr>
      </p:pic>
      <p:sp>
        <p:nvSpPr>
          <p:cNvPr id="2" name="Title 1"/>
          <p:cNvSpPr>
            <a:spLocks noGrp="1"/>
          </p:cNvSpPr>
          <p:nvPr>
            <p:ph type="ctrTitle"/>
          </p:nvPr>
        </p:nvSpPr>
        <p:spPr>
          <a:xfrm>
            <a:off x="609600" y="685800"/>
            <a:ext cx="10972800" cy="1371600"/>
          </a:xfrm>
        </p:spPr>
        <p:txBody>
          <a:bodyPr anchor="b">
            <a:no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10" name="Text Placeholder 2"/>
          <p:cNvSpPr>
            <a:spLocks noGrp="1"/>
          </p:cNvSpPr>
          <p:nvPr>
            <p:ph type="body" idx="1"/>
          </p:nvPr>
        </p:nvSpPr>
        <p:spPr>
          <a:xfrm>
            <a:off x="609599" y="2057400"/>
            <a:ext cx="10972801" cy="685800"/>
          </a:xfrm>
        </p:spPr>
        <p:txBody>
          <a:bodyPr anchor="t" anchorCtr="0">
            <a:noAutofit/>
          </a:bodyPr>
          <a:lstStyle>
            <a:lvl1pPr marL="0" indent="0" algn="l">
              <a:lnSpc>
                <a:spcPct val="100000"/>
              </a:lnSpc>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9" name="Date Placeholder 3"/>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119867470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 Yellow">
    <p:bg>
      <p:bgPr>
        <a:solidFill>
          <a:schemeClr val="bg1"/>
        </a:solidFill>
        <a:effectLst/>
      </p:bgPr>
    </p:bg>
    <p:spTree>
      <p:nvGrpSpPr>
        <p:cNvPr id="1" name=""/>
        <p:cNvGrpSpPr/>
        <p:nvPr/>
      </p:nvGrpSpPr>
      <p:grpSpPr>
        <a:xfrm>
          <a:off x="0" y="0"/>
          <a:ext cx="0" cy="0"/>
          <a:chOff x="0" y="0"/>
          <a:chExt cx="0" cy="0"/>
        </a:xfrm>
      </p:grpSpPr>
      <p:pic>
        <p:nvPicPr>
          <p:cNvPr id="3" name="Picture 2" descr="A yellow and green background&#10;&#10;Description automatically generated">
            <a:extLst>
              <a:ext uri="{FF2B5EF4-FFF2-40B4-BE49-F238E27FC236}">
                <a16:creationId xmlns:a16="http://schemas.microsoft.com/office/drawing/2014/main" id="{7A506049-7209-FA0B-5BB8-CB42E41224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p:cNvSpPr>
            <a:spLocks noGrp="1"/>
          </p:cNvSpPr>
          <p:nvPr>
            <p:ph type="body" idx="1" hasCustomPrompt="1"/>
          </p:nvPr>
        </p:nvSpPr>
        <p:spPr>
          <a:xfrm>
            <a:off x="1068513" y="4694303"/>
            <a:ext cx="9883739" cy="354402"/>
          </a:xfrm>
        </p:spPr>
        <p:txBody>
          <a:bodyPr>
            <a:noAutofit/>
          </a:bodyPr>
          <a:lstStyle>
            <a:lvl1pPr algn="l">
              <a:lnSpc>
                <a:spcPct val="100000"/>
              </a:lnSpc>
              <a:defRPr sz="2000" b="0" i="0" spc="1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 Attribution</a:t>
            </a:r>
          </a:p>
        </p:txBody>
      </p:sp>
      <p:sp>
        <p:nvSpPr>
          <p:cNvPr id="4" name="Text Placeholder 3">
            <a:extLst>
              <a:ext uri="{FF2B5EF4-FFF2-40B4-BE49-F238E27FC236}">
                <a16:creationId xmlns:a16="http://schemas.microsoft.com/office/drawing/2014/main" id="{2B2608FD-C9CD-2345-AC8E-11FA9B7BDBB8}"/>
              </a:ext>
            </a:extLst>
          </p:cNvPr>
          <p:cNvSpPr>
            <a:spLocks noGrp="1"/>
          </p:cNvSpPr>
          <p:nvPr>
            <p:ph type="body" sz="quarter" idx="10" hasCustomPrompt="1"/>
          </p:nvPr>
        </p:nvSpPr>
        <p:spPr>
          <a:xfrm>
            <a:off x="1068513" y="945222"/>
            <a:ext cx="9883739" cy="3575407"/>
          </a:xfrm>
        </p:spPr>
        <p:txBody>
          <a:bodyPr anchor="ctr"/>
          <a:lstStyle>
            <a:lvl1pPr marL="176213" indent="-176213">
              <a:buNone/>
              <a:tabLst/>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marL="176213" marR="0" lvl="0" indent="-176213" algn="l" defTabSz="914400" rtl="0" eaLnBrk="1" fontAlgn="auto" latinLnBrk="0" hangingPunct="1">
              <a:lnSpc>
                <a:spcPct val="100000"/>
              </a:lnSpc>
              <a:spcBef>
                <a:spcPts val="1000"/>
              </a:spcBef>
              <a:spcAft>
                <a:spcPts val="0"/>
              </a:spcAft>
              <a:buClrTx/>
              <a:buSzTx/>
              <a:buFont typeface="Arial"/>
              <a:buNone/>
              <a:tabLst/>
              <a:defRPr/>
            </a:pPr>
            <a:r>
              <a:rPr lang="en-US"/>
              <a:t>“Add your quote here”</a:t>
            </a:r>
          </a:p>
        </p:txBody>
      </p:sp>
      <p:sp>
        <p:nvSpPr>
          <p:cNvPr id="10" name="Date Placeholder 3">
            <a:extLst>
              <a:ext uri="{FF2B5EF4-FFF2-40B4-BE49-F238E27FC236}">
                <a16:creationId xmlns:a16="http://schemas.microsoft.com/office/drawing/2014/main" id="{4B9F7F83-22BD-D1F0-A425-5B915F3DF78C}"/>
              </a:ext>
            </a:extLst>
          </p:cNvPr>
          <p:cNvSpPr>
            <a:spLocks noGrp="1"/>
          </p:cNvSpPr>
          <p:nvPr>
            <p:ph type="dt" sz="half" idx="11"/>
          </p:nvPr>
        </p:nvSpPr>
        <p:spPr>
          <a:xfrm>
            <a:off x="609600" y="6172200"/>
            <a:ext cx="4267200" cy="342900"/>
          </a:xfrm>
          <a:prstGeom prst="rect">
            <a:avLst/>
          </a:prstGeom>
        </p:spPr>
        <p:txBody>
          <a:bodyPr anchor="t">
            <a:noAutofit/>
          </a:bodyPr>
          <a:lstStyle>
            <a:lvl1pPr>
              <a:defRPr sz="900">
                <a:solidFill>
                  <a:schemeClr val="bg1"/>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Tree>
    <p:extLst>
      <p:ext uri="{BB962C8B-B14F-4D97-AF65-F5344CB8AC3E}">
        <p14:creationId xmlns:p14="http://schemas.microsoft.com/office/powerpoint/2010/main" val="60858623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Content — Yellow 0">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14B02EB5-4B00-1744-C692-46C634CD639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218D3982-2E18-6465-7630-045720A20D90}"/>
              </a:ext>
            </a:extLst>
          </p:cNvPr>
          <p:cNvSpPr>
            <a:spLocks noGrp="1"/>
          </p:cNvSpPr>
          <p:nvPr>
            <p:ph type="sldNum" sz="quarter" idx="4"/>
          </p:nvPr>
        </p:nvSpPr>
        <p:spPr>
          <a:xfrm>
            <a:off x="7808974" y="6414833"/>
            <a:ext cx="4229101" cy="365125"/>
          </a:xfrm>
          <a:prstGeom prst="rect">
            <a:avLst/>
          </a:prstGeom>
        </p:spPr>
        <p:txBody>
          <a:bodyPr vert="horz" lIns="91440" tIns="45720" rIns="91440" bIns="45720" rtlCol="0" anchor="ctr">
            <a:noAutofit/>
          </a:bodyPr>
          <a:lstStyle>
            <a:lvl1pPr algn="r">
              <a:defRPr sz="800" b="0"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4210469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Content — Blue 2">
    <p:spTree>
      <p:nvGrpSpPr>
        <p:cNvPr id="1" name=""/>
        <p:cNvGrpSpPr/>
        <p:nvPr/>
      </p:nvGrpSpPr>
      <p:grpSpPr>
        <a:xfrm>
          <a:off x="0" y="0"/>
          <a:ext cx="0" cy="0"/>
          <a:chOff x="0" y="0"/>
          <a:chExt cx="0" cy="0"/>
        </a:xfrm>
      </p:grpSpPr>
      <p:pic>
        <p:nvPicPr>
          <p:cNvPr id="7" name="Picture 6" descr="A black and grey background&#10;&#10;Description automatically generated">
            <a:extLst>
              <a:ext uri="{FF2B5EF4-FFF2-40B4-BE49-F238E27FC236}">
                <a16:creationId xmlns:a16="http://schemas.microsoft.com/office/drawing/2014/main" id="{BC19D112-C852-F104-2D54-1AE21AFAB4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tx2">
                    <a:lumMod val="75000"/>
                  </a:schemeClr>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1D409BC0-B3B4-837C-52F1-38E756E1DB5C}"/>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8312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Content — Yellow 1">
    <p:spTree>
      <p:nvGrpSpPr>
        <p:cNvPr id="1" name=""/>
        <p:cNvGrpSpPr/>
        <p:nvPr/>
      </p:nvGrpSpPr>
      <p:grpSpPr>
        <a:xfrm>
          <a:off x="0" y="0"/>
          <a:ext cx="0" cy="0"/>
          <a:chOff x="0" y="0"/>
          <a:chExt cx="0" cy="0"/>
        </a:xfrm>
      </p:grpSpPr>
      <p:pic>
        <p:nvPicPr>
          <p:cNvPr id="5" name="Picture 4" descr="A black and yellow background&#10;&#10;Description automatically generated">
            <a:extLst>
              <a:ext uri="{FF2B5EF4-FFF2-40B4-BE49-F238E27FC236}">
                <a16:creationId xmlns:a16="http://schemas.microsoft.com/office/drawing/2014/main" id="{C8525BEE-7D0F-6BF6-F463-53DAC838774F}"/>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14B02EB5-4B00-1744-C692-46C634CD6399}"/>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24606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 Content — Yellow 2">
    <p:spTree>
      <p:nvGrpSpPr>
        <p:cNvPr id="1" name=""/>
        <p:cNvGrpSpPr/>
        <p:nvPr/>
      </p:nvGrpSpPr>
      <p:grpSpPr>
        <a:xfrm>
          <a:off x="0" y="0"/>
          <a:ext cx="0" cy="0"/>
          <a:chOff x="0" y="0"/>
          <a:chExt cx="0" cy="0"/>
        </a:xfrm>
      </p:grpSpPr>
      <p:pic>
        <p:nvPicPr>
          <p:cNvPr id="5" name="Picture 4" descr="A black and yellow background&#10;&#10;Description automatically generated">
            <a:extLst>
              <a:ext uri="{FF2B5EF4-FFF2-40B4-BE49-F238E27FC236}">
                <a16:creationId xmlns:a16="http://schemas.microsoft.com/office/drawing/2014/main" id="{C27C7B6F-60C2-3F45-1573-8CAAEAC42326}"/>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61FEB6E3-6A04-8B56-1D02-482F465E3A04}"/>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95209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 Content — Yellow 3">
    <p:spTree>
      <p:nvGrpSpPr>
        <p:cNvPr id="1" name=""/>
        <p:cNvGrpSpPr/>
        <p:nvPr/>
      </p:nvGrpSpPr>
      <p:grpSpPr>
        <a:xfrm>
          <a:off x="0" y="0"/>
          <a:ext cx="0" cy="0"/>
          <a:chOff x="0" y="0"/>
          <a:chExt cx="0" cy="0"/>
        </a:xfrm>
      </p:grpSpPr>
      <p:pic>
        <p:nvPicPr>
          <p:cNvPr id="5" name="Picture 4" descr="A black and yellow background&#10;&#10;Description automatically generated">
            <a:extLst>
              <a:ext uri="{FF2B5EF4-FFF2-40B4-BE49-F238E27FC236}">
                <a16:creationId xmlns:a16="http://schemas.microsoft.com/office/drawing/2014/main" id="{8983538F-4515-B72C-C9EE-1229487604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C3C2361E-2D3D-B5A8-B321-2EEC9F1504B4}"/>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33076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 Content — Yellow 4">
    <p:spTree>
      <p:nvGrpSpPr>
        <p:cNvPr id="1" name=""/>
        <p:cNvGrpSpPr/>
        <p:nvPr/>
      </p:nvGrpSpPr>
      <p:grpSpPr>
        <a:xfrm>
          <a:off x="0" y="0"/>
          <a:ext cx="0" cy="0"/>
          <a:chOff x="0" y="0"/>
          <a:chExt cx="0" cy="0"/>
        </a:xfrm>
      </p:grpSpPr>
      <p:pic>
        <p:nvPicPr>
          <p:cNvPr id="7" name="Picture 6" descr="A black and yellow wavy lines&#10;&#10;Description automatically generated">
            <a:extLst>
              <a:ext uri="{FF2B5EF4-FFF2-40B4-BE49-F238E27FC236}">
                <a16:creationId xmlns:a16="http://schemas.microsoft.com/office/drawing/2014/main" id="{0E9A29FF-13B6-8AAC-32AB-161FD59203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accent3"/>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4" name="Text Placeholder 2">
            <a:extLst>
              <a:ext uri="{FF2B5EF4-FFF2-40B4-BE49-F238E27FC236}">
                <a16:creationId xmlns:a16="http://schemas.microsoft.com/office/drawing/2014/main" id="{D6E7540B-780C-23D5-F579-7BAECDC58245}"/>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35709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0807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 Yellow">
    <p:spTree>
      <p:nvGrpSpPr>
        <p:cNvPr id="1" name=""/>
        <p:cNvGrpSpPr/>
        <p:nvPr/>
      </p:nvGrpSpPr>
      <p:grpSpPr>
        <a:xfrm>
          <a:off x="0" y="0"/>
          <a:ext cx="0" cy="0"/>
          <a:chOff x="0" y="0"/>
          <a:chExt cx="0" cy="0"/>
        </a:xfrm>
      </p:grpSpPr>
      <p:pic>
        <p:nvPicPr>
          <p:cNvPr id="6" name="Picture 5" descr="A yellow star on a black background&#10;&#10;Description automatically generated">
            <a:extLst>
              <a:ext uri="{FF2B5EF4-FFF2-40B4-BE49-F238E27FC236}">
                <a16:creationId xmlns:a16="http://schemas.microsoft.com/office/drawing/2014/main" id="{D71E5D3A-296D-3B71-B3A2-401AE5532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3"/>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93184354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 Yellow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tar on a black background&#10;&#10;Description automatically generated">
            <a:extLst>
              <a:ext uri="{FF2B5EF4-FFF2-40B4-BE49-F238E27FC236}">
                <a16:creationId xmlns:a16="http://schemas.microsoft.com/office/drawing/2014/main" id="{CF891B57-4060-C41B-0E03-97E354BF2DFA}"/>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7261950" cy="1371600"/>
          </a:xfrm>
        </p:spPr>
        <p:txBody>
          <a:bodyPr anchor="b">
            <a:noAutofit/>
          </a:bodyPr>
          <a:lstStyle>
            <a:lvl1pPr algn="l">
              <a:lnSpc>
                <a:spcPct val="100000"/>
              </a:lnSpc>
              <a:defRPr sz="4800" b="1" i="0" cap="none" baseline="0">
                <a:solidFill>
                  <a:schemeClr val="accent3"/>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6067851"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6611534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Header — Yellow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tar on a black background&#10;&#10;Description automatically generated">
            <a:extLst>
              <a:ext uri="{FF2B5EF4-FFF2-40B4-BE49-F238E27FC236}">
                <a16:creationId xmlns:a16="http://schemas.microsoft.com/office/drawing/2014/main" id="{CF891B57-4060-C41B-0E03-97E354BF2DFA}"/>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5928001" cy="1371600"/>
          </a:xfrm>
        </p:spPr>
        <p:txBody>
          <a:bodyPr anchor="b">
            <a:noAutofit/>
          </a:bodyPr>
          <a:lstStyle>
            <a:lvl1pPr algn="l">
              <a:lnSpc>
                <a:spcPct val="100000"/>
              </a:lnSpc>
              <a:defRPr sz="4800" b="1" i="0" cap="none" baseline="0">
                <a:solidFill>
                  <a:schemeClr val="accent3"/>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5928001"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48780818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 — Yellow + Image (Cus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tar on a black background&#10;&#10;Description automatically generated">
            <a:extLst>
              <a:ext uri="{FF2B5EF4-FFF2-40B4-BE49-F238E27FC236}">
                <a16:creationId xmlns:a16="http://schemas.microsoft.com/office/drawing/2014/main" id="{CF891B57-4060-C41B-0E03-97E354BF2DFA}"/>
              </a:ext>
            </a:extLst>
          </p:cNvPr>
          <p:cNvPicPr>
            <a:picLocks noChangeAspect="1"/>
          </p:cNvPicPr>
          <p:nvPr userDrawn="1"/>
        </p:nvPicPr>
        <p:blipFill>
          <a:blip r:embed="rId3"/>
          <a:srcRect t="30000"/>
          <a:stretch/>
        </p:blipFill>
        <p:spPr>
          <a:xfrm>
            <a:off x="0" y="2057400"/>
            <a:ext cx="12192000" cy="4800600"/>
          </a:xfrm>
          <a:prstGeom prst="rect">
            <a:avLst/>
          </a:prstGeom>
        </p:spPr>
      </p:pic>
      <p:sp>
        <p:nvSpPr>
          <p:cNvPr id="2" name="Title 1"/>
          <p:cNvSpPr>
            <a:spLocks noGrp="1"/>
          </p:cNvSpPr>
          <p:nvPr>
            <p:ph type="title" hasCustomPrompt="1"/>
          </p:nvPr>
        </p:nvSpPr>
        <p:spPr>
          <a:xfrm>
            <a:off x="612648" y="685800"/>
            <a:ext cx="10972800" cy="1371600"/>
          </a:xfrm>
        </p:spPr>
        <p:txBody>
          <a:bodyPr anchor="b">
            <a:noAutofit/>
          </a:bodyPr>
          <a:lstStyle>
            <a:lvl1pPr algn="l">
              <a:lnSpc>
                <a:spcPct val="100000"/>
              </a:lnSpc>
              <a:defRPr sz="4800" b="1" i="0" cap="none" baseline="0">
                <a:solidFill>
                  <a:schemeClr val="accent3"/>
                </a:solidFill>
                <a:latin typeface="Arial" panose="020B0604020202020204" pitchFamily="34" charset="0"/>
              </a:defRPr>
            </a:lvl1pPr>
          </a:lstStyle>
          <a:p>
            <a:r>
              <a:rPr lang="en-US"/>
              <a:t>Click to add section title</a:t>
            </a:r>
          </a:p>
        </p:txBody>
      </p:sp>
      <p:sp>
        <p:nvSpPr>
          <p:cNvPr id="3" name="Text Placeholder 2"/>
          <p:cNvSpPr>
            <a:spLocks noGrp="1"/>
          </p:cNvSpPr>
          <p:nvPr>
            <p:ph type="body" idx="1" hasCustomPrompt="1"/>
          </p:nvPr>
        </p:nvSpPr>
        <p:spPr>
          <a:xfrm>
            <a:off x="612648" y="2057400"/>
            <a:ext cx="10972800" cy="1371600"/>
          </a:xfrm>
        </p:spPr>
        <p:txBody>
          <a:bodyPr>
            <a:noAutofit/>
          </a:bodyPr>
          <a:lstStyle>
            <a:lvl1pPr marL="0" indent="0" algn="l">
              <a:buNone/>
              <a:defRPr sz="2400" b="1" i="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360651242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Yellow 0">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4348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Content — Blue 3">
    <p:spTree>
      <p:nvGrpSpPr>
        <p:cNvPr id="1" name=""/>
        <p:cNvGrpSpPr/>
        <p:nvPr/>
      </p:nvGrpSpPr>
      <p:grpSpPr>
        <a:xfrm>
          <a:off x="0" y="0"/>
          <a:ext cx="0" cy="0"/>
          <a:chOff x="0" y="0"/>
          <a:chExt cx="0" cy="0"/>
        </a:xfrm>
      </p:grpSpPr>
      <p:pic>
        <p:nvPicPr>
          <p:cNvPr id="7" name="Picture 6" descr="A black and grey background with waves&#10;&#10;Description automatically generated">
            <a:extLst>
              <a:ext uri="{FF2B5EF4-FFF2-40B4-BE49-F238E27FC236}">
                <a16:creationId xmlns:a16="http://schemas.microsoft.com/office/drawing/2014/main" id="{3AEAEB3B-9523-A6CE-D466-52DC1B22B2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Placeholder 1"/>
          <p:cNvSpPr>
            <a:spLocks noGrp="1"/>
          </p:cNvSpPr>
          <p:nvPr>
            <p:ph type="title" hasCustomPrompt="1"/>
          </p:nvPr>
        </p:nvSpPr>
        <p:spPr>
          <a:xfrm>
            <a:off x="609600" y="342900"/>
            <a:ext cx="10972800" cy="1028700"/>
          </a:xfrm>
          <a:prstGeom prst="rect">
            <a:avLst/>
          </a:prstGeom>
        </p:spPr>
        <p:txBody>
          <a:bodyPr vert="horz" lIns="91440" tIns="45720" rIns="91440" bIns="45720" rtlCol="0" anchor="t">
            <a:noAutofit/>
          </a:bodyPr>
          <a:lstStyle>
            <a:lvl1pPr>
              <a:lnSpc>
                <a:spcPct val="100000"/>
              </a:lnSpc>
              <a:defRPr b="1" cap="none">
                <a:solidFill>
                  <a:schemeClr val="tx2">
                    <a:lumMod val="75000"/>
                  </a:schemeClr>
                </a:solidFill>
              </a:defRPr>
            </a:lvl1pPr>
          </a:lstStyle>
          <a:p>
            <a:r>
              <a:rPr lang="en-US"/>
              <a:t>Click to edit master title style</a:t>
            </a:r>
          </a:p>
        </p:txBody>
      </p:sp>
      <p:sp>
        <p:nvSpPr>
          <p:cNvPr id="2" name="Date Placeholder 3">
            <a:extLst>
              <a:ext uri="{FF2B5EF4-FFF2-40B4-BE49-F238E27FC236}">
                <a16:creationId xmlns:a16="http://schemas.microsoft.com/office/drawing/2014/main" id="{8754178D-6D54-2191-B18F-204C54C51BD4}"/>
              </a:ext>
            </a:extLst>
          </p:cNvPr>
          <p:cNvSpPr>
            <a:spLocks noGrp="1"/>
          </p:cNvSpPr>
          <p:nvPr>
            <p:ph type="dt" sz="half" idx="10"/>
          </p:nvPr>
        </p:nvSpPr>
        <p:spPr>
          <a:xfrm>
            <a:off x="609600" y="6172200"/>
            <a:ext cx="4267200" cy="342900"/>
          </a:xfrm>
          <a:prstGeom prst="rect">
            <a:avLst/>
          </a:prstGeom>
        </p:spPr>
        <p:txBody>
          <a:bodyPr anchor="t">
            <a:noAutofit/>
          </a:bodyPr>
          <a:lstStyle>
            <a:lvl1pPr>
              <a:defRPr sz="900">
                <a:solidFill>
                  <a:schemeClr val="tx1">
                    <a:lumMod val="65000"/>
                    <a:lumOff val="35000"/>
                  </a:schemeClr>
                </a:solidFill>
                <a:latin typeface="Zoram ldsLat" charset="0"/>
                <a:ea typeface="Zoram ldsLat" charset="0"/>
                <a:cs typeface="Zoram ldsLat" charset="0"/>
              </a:defRPr>
            </a:lvl1pPr>
          </a:lstStyle>
          <a:p>
            <a:r>
              <a:rPr lang="en-US">
                <a:latin typeface="Arial" panose="020B0604020202020204" pitchFamily="34" charset="0"/>
                <a:cs typeface="Arial" panose="020B0604020202020204" pitchFamily="34" charset="0"/>
              </a:rPr>
              <a:t>Department Name Here  Confidential—for headquarters use only  © 2024 by Intellectual Reserve, Inc. All Rights Reserved. PD80044609</a:t>
            </a:r>
          </a:p>
        </p:txBody>
      </p:sp>
      <p:sp>
        <p:nvSpPr>
          <p:cNvPr id="3" name="Text Placeholder 2">
            <a:extLst>
              <a:ext uri="{FF2B5EF4-FFF2-40B4-BE49-F238E27FC236}">
                <a16:creationId xmlns:a16="http://schemas.microsoft.com/office/drawing/2014/main" id="{95A81648-F40D-EBAB-89C6-E4419ED4D695}"/>
              </a:ext>
            </a:extLst>
          </p:cNvPr>
          <p:cNvSpPr>
            <a:spLocks noGrp="1"/>
          </p:cNvSpPr>
          <p:nvPr>
            <p:ph type="body" idx="1" hasCustomPrompt="1"/>
          </p:nvPr>
        </p:nvSpPr>
        <p:spPr>
          <a:xfrm>
            <a:off x="609600" y="1371600"/>
            <a:ext cx="10972800" cy="4800600"/>
          </a:xfrm>
          <a:prstGeom prst="rect">
            <a:avLst/>
          </a:prstGeom>
        </p:spPr>
        <p:txBody>
          <a:bodyPr vert="horz" lIns="91440" tIns="45720" rIns="91440" bIns="45720" rtlCol="0">
            <a:noAutofit/>
          </a:bodyPr>
          <a:lstStyle>
            <a:lvl1pPr>
              <a:lnSpc>
                <a:spcPct val="100000"/>
              </a:lnSpc>
              <a:spcAft>
                <a:spcPts val="500"/>
              </a:spcAft>
              <a:defRPr sz="2000" b="1">
                <a:solidFill>
                  <a:schemeClr val="tx1">
                    <a:lumMod val="65000"/>
                    <a:lumOff val="35000"/>
                  </a:schemeClr>
                </a:solidFill>
              </a:defRPr>
            </a:lvl1pPr>
            <a:lvl2pPr marL="0" indent="0">
              <a:lnSpc>
                <a:spcPct val="100000"/>
              </a:lnSpc>
              <a:spcAft>
                <a:spcPts val="500"/>
              </a:spcAft>
              <a:buNone/>
              <a:tabLst/>
              <a:defRPr sz="1400">
                <a:solidFill>
                  <a:schemeClr val="tx1">
                    <a:lumMod val="65000"/>
                    <a:lumOff val="35000"/>
                  </a:schemeClr>
                </a:solidFill>
              </a:defRPr>
            </a:lvl2pPr>
            <a:lvl3pPr marL="228600" indent="-228600">
              <a:lnSpc>
                <a:spcPct val="100000"/>
              </a:lnSpc>
              <a:spcAft>
                <a:spcPts val="0"/>
              </a:spcAft>
              <a:tabLst/>
              <a:defRPr sz="1400">
                <a:solidFill>
                  <a:schemeClr val="tx1">
                    <a:lumMod val="65000"/>
                    <a:lumOff val="35000"/>
                  </a:schemeClr>
                </a:solidFill>
              </a:defRPr>
            </a:lvl3pPr>
            <a:lvl4pPr marL="640080" indent="-182880">
              <a:lnSpc>
                <a:spcPct val="100000"/>
              </a:lnSpc>
              <a:spcBef>
                <a:spcPts val="250"/>
              </a:spcBef>
              <a:spcAft>
                <a:spcPts val="0"/>
              </a:spcAft>
              <a:buFont typeface="System Font Regular"/>
              <a:buChar char="–"/>
              <a:tabLst/>
              <a:defRPr sz="1100">
                <a:solidFill>
                  <a:schemeClr val="tx1">
                    <a:lumMod val="65000"/>
                    <a:lumOff val="35000"/>
                  </a:schemeClr>
                </a:solidFill>
              </a:defRPr>
            </a:lvl4pPr>
            <a:lvl5pPr marL="914400" indent="-182880">
              <a:lnSpc>
                <a:spcPct val="100000"/>
              </a:lnSpc>
              <a:spcBef>
                <a:spcPts val="250"/>
              </a:spcBef>
              <a:spcAft>
                <a:spcPts val="0"/>
              </a:spcAft>
              <a:buFont typeface="System Font Regular"/>
              <a:buChar char="–"/>
              <a:tabLst/>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0647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Content — Yellow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609599" y="342900"/>
            <a:ext cx="10972801" cy="1028700"/>
          </a:xfrm>
          <a:prstGeom prst="rect">
            <a:avLst/>
          </a:prstGeom>
        </p:spPr>
        <p:txBody>
          <a:bodyPr vert="horz" lIns="91440" tIns="45720" rIns="91440" bIns="45720" rtlCol="0" anchor="t">
            <a:noAutofit/>
          </a:bodyPr>
          <a:lstStyle>
            <a:lvl1pPr>
              <a:defRPr b="1" cap="none">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87ECA5B-2769-ECCF-A1DD-8BDB89777781}"/>
              </a:ext>
            </a:extLst>
          </p:cNvPr>
          <p:cNvSpPr>
            <a:spLocks noGrp="1"/>
          </p:cNvSpPr>
          <p:nvPr>
            <p:ph sz="quarter" idx="10" hasCustomPrompt="1"/>
          </p:nvPr>
        </p:nvSpPr>
        <p:spPr>
          <a:xfrm>
            <a:off x="6096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FC2B36B1-0E40-B781-9D0A-C032E7D31368}"/>
              </a:ext>
            </a:extLst>
          </p:cNvPr>
          <p:cNvSpPr>
            <a:spLocks noGrp="1"/>
          </p:cNvSpPr>
          <p:nvPr>
            <p:ph sz="quarter" idx="11" hasCustomPrompt="1"/>
          </p:nvPr>
        </p:nvSpPr>
        <p:spPr>
          <a:xfrm>
            <a:off x="6096000" y="1371600"/>
            <a:ext cx="5486400" cy="5073650"/>
          </a:xfrm>
        </p:spPr>
        <p:txBody>
          <a:bodyPr/>
          <a:lstStyle>
            <a:lvl1pPr>
              <a:spcAft>
                <a:spcPts val="500"/>
              </a:spcAft>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spcAft>
                <a:spcPts val="500"/>
              </a:spcAft>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spcAft>
                <a:spcPts val="0"/>
              </a:spcAft>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05783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69A21C-153C-774B-A722-B2142277B4EA}"/>
              </a:ext>
            </a:extLst>
          </p:cNvPr>
          <p:cNvSpPr>
            <a:spLocks noGrp="1"/>
          </p:cNvSpPr>
          <p:nvPr>
            <p:ph type="pic" sz="quarter" idx="10" hasCustomPrompt="1"/>
          </p:nvPr>
        </p:nvSpPr>
        <p:spPr>
          <a:xfrm>
            <a:off x="0" y="0"/>
            <a:ext cx="12192000" cy="6858000"/>
          </a:xfrm>
        </p:spPr>
        <p:txBody>
          <a:bodyPr/>
          <a:lstStyle>
            <a:lvl1pPr>
              <a:defRPr>
                <a:solidFill>
                  <a:schemeClr val="bg1"/>
                </a:solidFill>
              </a:defRPr>
            </a:lvl1pPr>
          </a:lstStyle>
          <a:p>
            <a:r>
              <a:rPr lang="en-US"/>
              <a:t>Click icon to add image</a:t>
            </a:r>
          </a:p>
        </p:txBody>
      </p:sp>
    </p:spTree>
    <p:extLst>
      <p:ext uri="{BB962C8B-B14F-4D97-AF65-F5344CB8AC3E}">
        <p14:creationId xmlns:p14="http://schemas.microsoft.com/office/powerpoint/2010/main" val="300496575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lvl1pPr marL="0" indent="0">
              <a:buNone/>
              <a:defRPr>
                <a:solidFill>
                  <a:schemeClr val="bg1"/>
                </a:solidFill>
              </a:defRPr>
            </a:lvl1pPr>
          </a:lstStyle>
          <a:p>
            <a:r>
              <a:rPr lang="en-US"/>
              <a:t>Click icon to add media</a:t>
            </a:r>
          </a:p>
        </p:txBody>
      </p:sp>
    </p:spTree>
    <p:extLst>
      <p:ext uri="{BB962C8B-B14F-4D97-AF65-F5344CB8AC3E}">
        <p14:creationId xmlns:p14="http://schemas.microsoft.com/office/powerpoint/2010/main" val="332906590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tx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Autofit/>
          </a:bodyPr>
          <a:lstStyle>
            <a:lvl1pPr marL="0" indent="0">
              <a:buNone/>
              <a:defRPr sz="1800">
                <a:solidFill>
                  <a:schemeClr val="bg1"/>
                </a:solidFill>
              </a:defRPr>
            </a:lvl1pPr>
          </a:lstStyle>
          <a:p>
            <a:r>
              <a:rPr lang="en-US"/>
              <a:t>Click icon to add picture</a:t>
            </a:r>
          </a:p>
        </p:txBody>
      </p:sp>
      <p:sp>
        <p:nvSpPr>
          <p:cNvPr id="3" name="Picture Placeholder 2"/>
          <p:cNvSpPr>
            <a:spLocks noGrp="1"/>
          </p:cNvSpPr>
          <p:nvPr>
            <p:ph type="pic" sz="quarter" idx="11"/>
          </p:nvPr>
        </p:nvSpPr>
        <p:spPr>
          <a:xfrm>
            <a:off x="6096000" y="0"/>
            <a:ext cx="6096000" cy="3429000"/>
          </a:xfrm>
        </p:spPr>
        <p:txBody>
          <a:bodyPr>
            <a:noAutofit/>
          </a:bodyPr>
          <a:lstStyle>
            <a:lvl1pPr marL="0" indent="0">
              <a:buNone/>
              <a:defRPr sz="1800">
                <a:solidFill>
                  <a:schemeClr val="bg1"/>
                </a:solidFill>
              </a:defRPr>
            </a:lvl1pPr>
          </a:lstStyle>
          <a:p>
            <a:r>
              <a:rPr lang="en-US"/>
              <a:t>Click icon to add picture</a:t>
            </a:r>
          </a:p>
        </p:txBody>
      </p:sp>
      <p:sp>
        <p:nvSpPr>
          <p:cNvPr id="4" name="Picture Placeholder 2"/>
          <p:cNvSpPr>
            <a:spLocks noGrp="1"/>
          </p:cNvSpPr>
          <p:nvPr>
            <p:ph type="pic" sz="quarter" idx="12"/>
          </p:nvPr>
        </p:nvSpPr>
        <p:spPr>
          <a:xfrm>
            <a:off x="6096000" y="3429000"/>
            <a:ext cx="6096000" cy="3429000"/>
          </a:xfrm>
        </p:spPr>
        <p:txBody>
          <a:bodyPr>
            <a:noAutofit/>
          </a:bodyPr>
          <a:lstStyle>
            <a:lvl1pPr marL="0" indent="0">
              <a:buNone/>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18455406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39144"/>
            <a:ext cx="10934700" cy="76966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609600" y="1984108"/>
            <a:ext cx="10934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7315198" y="6347964"/>
            <a:ext cx="4229101" cy="365125"/>
          </a:xfrm>
          <a:prstGeom prst="rect">
            <a:avLst/>
          </a:prstGeom>
        </p:spPr>
        <p:txBody>
          <a:bodyPr vert="horz" lIns="91440" tIns="45720" rIns="91440" bIns="45720" rtlCol="0" anchor="ctr">
            <a:noAutofit/>
          </a:bodyPr>
          <a:lstStyle>
            <a:lvl1pPr algn="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4053" r:id="rId1"/>
    <p:sldLayoutId id="2147484049" r:id="rId2"/>
    <p:sldLayoutId id="2147484100" r:id="rId3"/>
    <p:sldLayoutId id="2147484098" r:id="rId4"/>
    <p:sldLayoutId id="2147484073" r:id="rId5"/>
    <p:sldLayoutId id="2147484057" r:id="rId6"/>
    <p:sldLayoutId id="2147484323" r:id="rId7"/>
    <p:sldLayoutId id="2147484061" r:id="rId8"/>
    <p:sldLayoutId id="2147484065" r:id="rId9"/>
    <p:sldLayoutId id="2147484069" r:id="rId10"/>
    <p:sldLayoutId id="2147484113" r:id="rId11"/>
    <p:sldLayoutId id="2147484081" r:id="rId12"/>
    <p:sldLayoutId id="2147484074" r:id="rId13"/>
    <p:sldLayoutId id="2147484124" r:id="rId14"/>
    <p:sldLayoutId id="2147484125" r:id="rId15"/>
    <p:sldLayoutId id="2147484315" r:id="rId16"/>
    <p:sldLayoutId id="2147484314" r:id="rId17"/>
    <p:sldLayoutId id="2147484114" r:id="rId18"/>
    <p:sldLayoutId id="2147483792" r:id="rId19"/>
    <p:sldLayoutId id="2147483791" r:id="rId20"/>
    <p:sldLayoutId id="2147484326" r:id="rId21"/>
    <p:sldLayoutId id="2147484327" r:id="rId22"/>
    <p:sldLayoutId id="2147484328" r:id="rId23"/>
    <p:sldLayoutId id="2147484329" r:id="rId24"/>
    <p:sldLayoutId id="2147484330" r:id="rId25"/>
    <p:sldLayoutId id="2147484331" r:id="rId26"/>
    <p:sldLayoutId id="2147484333" r:id="rId27"/>
    <p:sldLayoutId id="2147484334" r:id="rId28"/>
    <p:sldLayoutId id="2147484335" r:id="rId29"/>
    <p:sldLayoutId id="2147484336" r:id="rId30"/>
    <p:sldLayoutId id="2147484337" r:id="rId31"/>
    <p:sldLayoutId id="2147484338" r:id="rId32"/>
    <p:sldLayoutId id="2147484339" r:id="rId33"/>
  </p:sldLayoutIdLst>
  <p:transition>
    <p:fade/>
  </p:transition>
  <p:hf hdr="0" ftr="0" dt="0"/>
  <p:txStyles>
    <p:titleStyle>
      <a:lvl1pPr algn="l" defTabSz="914400" rtl="0" eaLnBrk="1" latinLnBrk="0" hangingPunct="1">
        <a:lnSpc>
          <a:spcPct val="100000"/>
        </a:lnSpc>
        <a:spcBef>
          <a:spcPct val="0"/>
        </a:spcBef>
        <a:buNone/>
        <a:defRPr sz="4400" b="0" i="0" kern="1200" cap="all" baseline="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00" rtl="0" eaLnBrk="1" latinLnBrk="0" hangingPunct="1">
        <a:lnSpc>
          <a:spcPct val="100000"/>
        </a:lnSpc>
        <a:spcBef>
          <a:spcPts val="1000"/>
        </a:spcBef>
        <a:buFont typeface="Arial"/>
        <a:buNone/>
        <a:defRPr sz="2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lang="en-US" sz="24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lang="en-US" sz="20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C35EA4"/>
          </p15:clr>
        </p15:guide>
        <p15:guide id="2" pos="384" userDrawn="1">
          <p15:clr>
            <a:srgbClr val="F26B43"/>
          </p15:clr>
        </p15:guide>
        <p15:guide id="3" pos="768" userDrawn="1">
          <p15:clr>
            <a:srgbClr val="547EBF"/>
          </p15:clr>
        </p15:guide>
        <p15:guide id="4" pos="1536" userDrawn="1">
          <p15:clr>
            <a:srgbClr val="547EBF"/>
          </p15:clr>
        </p15:guide>
        <p15:guide id="5" pos="2304" userDrawn="1">
          <p15:clr>
            <a:srgbClr val="547EBF"/>
          </p15:clr>
        </p15:guide>
        <p15:guide id="6" pos="3072" userDrawn="1">
          <p15:clr>
            <a:srgbClr val="547EBF"/>
          </p15:clr>
        </p15:guide>
        <p15:guide id="7" pos="4608" userDrawn="1">
          <p15:clr>
            <a:srgbClr val="547EBF"/>
          </p15:clr>
        </p15:guide>
        <p15:guide id="8" pos="5376" userDrawn="1">
          <p15:clr>
            <a:srgbClr val="547EBF"/>
          </p15:clr>
        </p15:guide>
        <p15:guide id="9" pos="6144" userDrawn="1">
          <p15:clr>
            <a:srgbClr val="547EBF"/>
          </p15:clr>
        </p15:guide>
        <p15:guide id="10" pos="6912" userDrawn="1">
          <p15:clr>
            <a:srgbClr val="547EBF"/>
          </p15:clr>
        </p15:guide>
        <p15:guide id="11" pos="7296" userDrawn="1">
          <p15:clr>
            <a:srgbClr val="F26B43"/>
          </p15:clr>
        </p15:guide>
        <p15:guide id="12" orient="horz" pos="2160" userDrawn="1">
          <p15:clr>
            <a:srgbClr val="C35EA4"/>
          </p15:clr>
        </p15:guide>
        <p15:guide id="13" orient="horz" pos="1728" userDrawn="1">
          <p15:clr>
            <a:srgbClr val="547EBF"/>
          </p15:clr>
        </p15:guide>
        <p15:guide id="14" orient="horz" pos="1296" userDrawn="1">
          <p15:clr>
            <a:srgbClr val="547EBF"/>
          </p15:clr>
        </p15:guide>
        <p15:guide id="15" orient="horz" pos="864" userDrawn="1">
          <p15:clr>
            <a:srgbClr val="547EBF"/>
          </p15:clr>
        </p15:guide>
        <p15:guide id="16" orient="horz" pos="2592" userDrawn="1">
          <p15:clr>
            <a:srgbClr val="547EBF"/>
          </p15:clr>
        </p15:guide>
        <p15:guide id="17" orient="horz" pos="432" userDrawn="1">
          <p15:clr>
            <a:srgbClr val="547EBF"/>
          </p15:clr>
        </p15:guide>
        <p15:guide id="18" orient="horz" pos="216" userDrawn="1">
          <p15:clr>
            <a:srgbClr val="F26B43"/>
          </p15:clr>
        </p15:guide>
        <p15:guide id="19" orient="horz" pos="3024" userDrawn="1">
          <p15:clr>
            <a:srgbClr val="547EBF"/>
          </p15:clr>
        </p15:guide>
        <p15:guide id="20" orient="horz" pos="3456" userDrawn="1">
          <p15:clr>
            <a:srgbClr val="547EBF"/>
          </p15:clr>
        </p15:guide>
        <p15:guide id="21" orient="horz" pos="3888" userDrawn="1">
          <p15:clr>
            <a:srgbClr val="547EBF"/>
          </p15:clr>
        </p15:guide>
        <p15:guide id="22" orient="horz"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39144"/>
            <a:ext cx="10934700" cy="76966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609600" y="1984108"/>
            <a:ext cx="10934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7315198" y="6347964"/>
            <a:ext cx="4229101" cy="365125"/>
          </a:xfrm>
          <a:prstGeom prst="rect">
            <a:avLst/>
          </a:prstGeom>
        </p:spPr>
        <p:txBody>
          <a:bodyPr vert="horz" lIns="91440" tIns="45720" rIns="91440" bIns="45720" rtlCol="0" anchor="ctr">
            <a:noAutofit/>
          </a:bodyPr>
          <a:lstStyle>
            <a:lvl1pPr algn="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175893721"/>
      </p:ext>
    </p:extLst>
  </p:cSld>
  <p:clrMap bg1="lt1" tx1="dk1" bg2="lt2" tx2="dk2" accent1="accent1" accent2="accent2" accent3="accent3" accent4="accent4" accent5="accent5" accent6="accent6" hlink="hlink" folHlink="folHlink"/>
  <p:sldLayoutIdLst>
    <p:sldLayoutId id="2147484134" r:id="rId1"/>
    <p:sldLayoutId id="2147484140" r:id="rId2"/>
    <p:sldLayoutId id="2147484141" r:id="rId3"/>
    <p:sldLayoutId id="2147484142" r:id="rId4"/>
    <p:sldLayoutId id="2147484166" r:id="rId5"/>
    <p:sldLayoutId id="2147484316" r:id="rId6"/>
    <p:sldLayoutId id="2147484153" r:id="rId7"/>
    <p:sldLayoutId id="2147484154" r:id="rId8"/>
    <p:sldLayoutId id="2147484155" r:id="rId9"/>
    <p:sldLayoutId id="2147484156" r:id="rId10"/>
    <p:sldLayoutId id="2147484185" r:id="rId11"/>
    <p:sldLayoutId id="2147484170" r:id="rId12"/>
    <p:sldLayoutId id="2147484176" r:id="rId13"/>
    <p:sldLayoutId id="2147484177" r:id="rId14"/>
    <p:sldLayoutId id="2147484178" r:id="rId15"/>
    <p:sldLayoutId id="2147484317" r:id="rId16"/>
    <p:sldLayoutId id="2147484318" r:id="rId17"/>
    <p:sldLayoutId id="2147484186" r:id="rId18"/>
    <p:sldLayoutId id="2147484187" r:id="rId19"/>
    <p:sldLayoutId id="2147484188" r:id="rId20"/>
  </p:sldLayoutIdLst>
  <p:transition>
    <p:fade/>
  </p:transition>
  <p:hf hdr="0" ftr="0" dt="0"/>
  <p:txStyles>
    <p:titleStyle>
      <a:lvl1pPr algn="l" defTabSz="914400" rtl="0" eaLnBrk="1" latinLnBrk="0" hangingPunct="1">
        <a:lnSpc>
          <a:spcPct val="100000"/>
        </a:lnSpc>
        <a:spcBef>
          <a:spcPct val="0"/>
        </a:spcBef>
        <a:buNone/>
        <a:defRPr sz="4400" b="0" i="0" kern="1200" cap="all" baseline="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00" rtl="0" eaLnBrk="1" latinLnBrk="0" hangingPunct="1">
        <a:lnSpc>
          <a:spcPct val="100000"/>
        </a:lnSpc>
        <a:spcBef>
          <a:spcPts val="1000"/>
        </a:spcBef>
        <a:buFont typeface="Arial"/>
        <a:buNone/>
        <a:defRPr sz="2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lang="en-US" sz="24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lang="en-US" sz="20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C35EA4"/>
          </p15:clr>
        </p15:guide>
        <p15:guide id="2" pos="384" userDrawn="1">
          <p15:clr>
            <a:srgbClr val="F26B43"/>
          </p15:clr>
        </p15:guide>
        <p15:guide id="3" pos="768" userDrawn="1">
          <p15:clr>
            <a:srgbClr val="547EBF"/>
          </p15:clr>
        </p15:guide>
        <p15:guide id="4" pos="1536" userDrawn="1">
          <p15:clr>
            <a:srgbClr val="547EBF"/>
          </p15:clr>
        </p15:guide>
        <p15:guide id="5" pos="2304" userDrawn="1">
          <p15:clr>
            <a:srgbClr val="547EBF"/>
          </p15:clr>
        </p15:guide>
        <p15:guide id="6" pos="3072" userDrawn="1">
          <p15:clr>
            <a:srgbClr val="547EBF"/>
          </p15:clr>
        </p15:guide>
        <p15:guide id="7" pos="4608" userDrawn="1">
          <p15:clr>
            <a:srgbClr val="547EBF"/>
          </p15:clr>
        </p15:guide>
        <p15:guide id="8" pos="5376" userDrawn="1">
          <p15:clr>
            <a:srgbClr val="547EBF"/>
          </p15:clr>
        </p15:guide>
        <p15:guide id="9" pos="6144" userDrawn="1">
          <p15:clr>
            <a:srgbClr val="547EBF"/>
          </p15:clr>
        </p15:guide>
        <p15:guide id="10" pos="6912" userDrawn="1">
          <p15:clr>
            <a:srgbClr val="547EBF"/>
          </p15:clr>
        </p15:guide>
        <p15:guide id="11" pos="7296" userDrawn="1">
          <p15:clr>
            <a:srgbClr val="F26B43"/>
          </p15:clr>
        </p15:guide>
        <p15:guide id="12" orient="horz" pos="2160" userDrawn="1">
          <p15:clr>
            <a:srgbClr val="C35EA4"/>
          </p15:clr>
        </p15:guide>
        <p15:guide id="13" orient="horz" pos="1728" userDrawn="1">
          <p15:clr>
            <a:srgbClr val="547EBF"/>
          </p15:clr>
        </p15:guide>
        <p15:guide id="14" orient="horz" pos="1296" userDrawn="1">
          <p15:clr>
            <a:srgbClr val="547EBF"/>
          </p15:clr>
        </p15:guide>
        <p15:guide id="15" orient="horz" pos="864" userDrawn="1">
          <p15:clr>
            <a:srgbClr val="547EBF"/>
          </p15:clr>
        </p15:guide>
        <p15:guide id="16" orient="horz" pos="2592" userDrawn="1">
          <p15:clr>
            <a:srgbClr val="547EBF"/>
          </p15:clr>
        </p15:guide>
        <p15:guide id="17" orient="horz" pos="432" userDrawn="1">
          <p15:clr>
            <a:srgbClr val="547EBF"/>
          </p15:clr>
        </p15:guide>
        <p15:guide id="18" orient="horz" pos="216" userDrawn="1">
          <p15:clr>
            <a:srgbClr val="F26B43"/>
          </p15:clr>
        </p15:guide>
        <p15:guide id="19" orient="horz" pos="3024" userDrawn="1">
          <p15:clr>
            <a:srgbClr val="547EBF"/>
          </p15:clr>
        </p15:guide>
        <p15:guide id="20" orient="horz" pos="3456" userDrawn="1">
          <p15:clr>
            <a:srgbClr val="547EBF"/>
          </p15:clr>
        </p15:guide>
        <p15:guide id="21" orient="horz" pos="3888" userDrawn="1">
          <p15:clr>
            <a:srgbClr val="547EBF"/>
          </p15:clr>
        </p15:guide>
        <p15:guide id="22" orient="horz" pos="41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39144"/>
            <a:ext cx="10934700" cy="76966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609600" y="1984108"/>
            <a:ext cx="10934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7315198" y="6347964"/>
            <a:ext cx="4229101" cy="365125"/>
          </a:xfrm>
          <a:prstGeom prst="rect">
            <a:avLst/>
          </a:prstGeom>
        </p:spPr>
        <p:txBody>
          <a:bodyPr vert="horz" lIns="91440" tIns="45720" rIns="91440" bIns="45720" rtlCol="0" anchor="ctr">
            <a:noAutofit/>
          </a:bodyPr>
          <a:lstStyle>
            <a:lvl1pPr algn="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1333715668"/>
      </p:ext>
    </p:extLst>
  </p:cSld>
  <p:clrMap bg1="lt1" tx1="dk1" bg2="lt2" tx2="dk2" accent1="accent1" accent2="accent2" accent3="accent3" accent4="accent4" accent5="accent5" accent6="accent6" hlink="hlink" folHlink="folHlink"/>
  <p:sldLayoutIdLst>
    <p:sldLayoutId id="2147484196" r:id="rId1"/>
    <p:sldLayoutId id="2147484204" r:id="rId2"/>
    <p:sldLayoutId id="2147484205" r:id="rId3"/>
    <p:sldLayoutId id="2147484206" r:id="rId4"/>
    <p:sldLayoutId id="2147484228" r:id="rId5"/>
    <p:sldLayoutId id="2147484324" r:id="rId6"/>
    <p:sldLayoutId id="2147484218" r:id="rId7"/>
    <p:sldLayoutId id="2147484219" r:id="rId8"/>
    <p:sldLayoutId id="2147484220" r:id="rId9"/>
    <p:sldLayoutId id="2147484221" r:id="rId10"/>
    <p:sldLayoutId id="2147484246" r:id="rId11"/>
    <p:sldLayoutId id="2147484232" r:id="rId12"/>
    <p:sldLayoutId id="2147484240" r:id="rId13"/>
    <p:sldLayoutId id="2147484241" r:id="rId14"/>
    <p:sldLayoutId id="2147484242" r:id="rId15"/>
    <p:sldLayoutId id="2147484319" r:id="rId16"/>
    <p:sldLayoutId id="2147484320" r:id="rId17"/>
    <p:sldLayoutId id="2147484247" r:id="rId18"/>
    <p:sldLayoutId id="2147484248" r:id="rId19"/>
    <p:sldLayoutId id="2147484249" r:id="rId20"/>
  </p:sldLayoutIdLst>
  <p:transition>
    <p:fade/>
  </p:transition>
  <p:hf hdr="0" ftr="0" dt="0"/>
  <p:txStyles>
    <p:titleStyle>
      <a:lvl1pPr algn="l" defTabSz="914400" rtl="0" eaLnBrk="1" latinLnBrk="0" hangingPunct="1">
        <a:lnSpc>
          <a:spcPct val="100000"/>
        </a:lnSpc>
        <a:spcBef>
          <a:spcPct val="0"/>
        </a:spcBef>
        <a:buNone/>
        <a:defRPr sz="4400" b="0" i="0" kern="1200" cap="all" baseline="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00" rtl="0" eaLnBrk="1" latinLnBrk="0" hangingPunct="1">
        <a:lnSpc>
          <a:spcPct val="100000"/>
        </a:lnSpc>
        <a:spcBef>
          <a:spcPts val="1000"/>
        </a:spcBef>
        <a:buFont typeface="Arial"/>
        <a:buNone/>
        <a:defRPr sz="2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lang="en-US" sz="24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lang="en-US" sz="20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C35EA4"/>
          </p15:clr>
        </p15:guide>
        <p15:guide id="2" pos="384" userDrawn="1">
          <p15:clr>
            <a:srgbClr val="F26B43"/>
          </p15:clr>
        </p15:guide>
        <p15:guide id="3" pos="768" userDrawn="1">
          <p15:clr>
            <a:srgbClr val="547EBF"/>
          </p15:clr>
        </p15:guide>
        <p15:guide id="4" pos="1536" userDrawn="1">
          <p15:clr>
            <a:srgbClr val="547EBF"/>
          </p15:clr>
        </p15:guide>
        <p15:guide id="5" pos="2304" userDrawn="1">
          <p15:clr>
            <a:srgbClr val="547EBF"/>
          </p15:clr>
        </p15:guide>
        <p15:guide id="6" pos="3072" userDrawn="1">
          <p15:clr>
            <a:srgbClr val="547EBF"/>
          </p15:clr>
        </p15:guide>
        <p15:guide id="7" pos="4608" userDrawn="1">
          <p15:clr>
            <a:srgbClr val="547EBF"/>
          </p15:clr>
        </p15:guide>
        <p15:guide id="8" pos="5376" userDrawn="1">
          <p15:clr>
            <a:srgbClr val="547EBF"/>
          </p15:clr>
        </p15:guide>
        <p15:guide id="9" pos="6144" userDrawn="1">
          <p15:clr>
            <a:srgbClr val="547EBF"/>
          </p15:clr>
        </p15:guide>
        <p15:guide id="10" pos="6912" userDrawn="1">
          <p15:clr>
            <a:srgbClr val="547EBF"/>
          </p15:clr>
        </p15:guide>
        <p15:guide id="11" pos="7296" userDrawn="1">
          <p15:clr>
            <a:srgbClr val="F26B43"/>
          </p15:clr>
        </p15:guide>
        <p15:guide id="12" orient="horz" pos="2160" userDrawn="1">
          <p15:clr>
            <a:srgbClr val="C35EA4"/>
          </p15:clr>
        </p15:guide>
        <p15:guide id="13" orient="horz" pos="1728" userDrawn="1">
          <p15:clr>
            <a:srgbClr val="547EBF"/>
          </p15:clr>
        </p15:guide>
        <p15:guide id="14" orient="horz" pos="1296" userDrawn="1">
          <p15:clr>
            <a:srgbClr val="547EBF"/>
          </p15:clr>
        </p15:guide>
        <p15:guide id="15" orient="horz" pos="864" userDrawn="1">
          <p15:clr>
            <a:srgbClr val="547EBF"/>
          </p15:clr>
        </p15:guide>
        <p15:guide id="16" orient="horz" pos="2592" userDrawn="1">
          <p15:clr>
            <a:srgbClr val="547EBF"/>
          </p15:clr>
        </p15:guide>
        <p15:guide id="17" orient="horz" pos="432" userDrawn="1">
          <p15:clr>
            <a:srgbClr val="547EBF"/>
          </p15:clr>
        </p15:guide>
        <p15:guide id="18" orient="horz" pos="216" userDrawn="1">
          <p15:clr>
            <a:srgbClr val="F26B43"/>
          </p15:clr>
        </p15:guide>
        <p15:guide id="19" orient="horz" pos="3024" userDrawn="1">
          <p15:clr>
            <a:srgbClr val="547EBF"/>
          </p15:clr>
        </p15:guide>
        <p15:guide id="20" orient="horz" pos="3456" userDrawn="1">
          <p15:clr>
            <a:srgbClr val="547EBF"/>
          </p15:clr>
        </p15:guide>
        <p15:guide id="21" orient="horz" pos="3888" userDrawn="1">
          <p15:clr>
            <a:srgbClr val="547EBF"/>
          </p15:clr>
        </p15:guide>
        <p15:guide id="22" orient="horz" pos="410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39144"/>
            <a:ext cx="10934700" cy="769662"/>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609600" y="1984108"/>
            <a:ext cx="10934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7315198" y="6347964"/>
            <a:ext cx="4229101" cy="365125"/>
          </a:xfrm>
          <a:prstGeom prst="rect">
            <a:avLst/>
          </a:prstGeom>
        </p:spPr>
        <p:txBody>
          <a:bodyPr vert="horz" lIns="91440" tIns="45720" rIns="91440" bIns="45720" rtlCol="0" anchor="ctr">
            <a:noAutofit/>
          </a:bodyPr>
          <a:lstStyle>
            <a:lvl1pPr algn="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fld id="{5B06C967-C119-3A46-8999-DDAAE48B2E46}" type="slidenum">
              <a:rPr lang="en-US" smtClean="0"/>
              <a:pPr/>
              <a:t>‹#›</a:t>
            </a:fld>
            <a:endParaRPr lang="en-US"/>
          </a:p>
        </p:txBody>
      </p:sp>
    </p:spTree>
    <p:extLst>
      <p:ext uri="{BB962C8B-B14F-4D97-AF65-F5344CB8AC3E}">
        <p14:creationId xmlns:p14="http://schemas.microsoft.com/office/powerpoint/2010/main" val="3896490819"/>
      </p:ext>
    </p:extLst>
  </p:cSld>
  <p:clrMap bg1="lt1" tx1="dk1" bg2="lt2" tx2="dk2" accent1="accent1" accent2="accent2" accent3="accent3" accent4="accent4" accent5="accent5" accent6="accent6" hlink="hlink" folHlink="folHlink"/>
  <p:sldLayoutIdLst>
    <p:sldLayoutId id="2147484258" r:id="rId1"/>
    <p:sldLayoutId id="2147484268" r:id="rId2"/>
    <p:sldLayoutId id="2147484269" r:id="rId3"/>
    <p:sldLayoutId id="2147484270" r:id="rId4"/>
    <p:sldLayoutId id="2147484290" r:id="rId5"/>
    <p:sldLayoutId id="2147484325" r:id="rId6"/>
    <p:sldLayoutId id="2147484283" r:id="rId7"/>
    <p:sldLayoutId id="2147484284" r:id="rId8"/>
    <p:sldLayoutId id="2147484285" r:id="rId9"/>
    <p:sldLayoutId id="2147484286" r:id="rId10"/>
    <p:sldLayoutId id="2147484307" r:id="rId11"/>
    <p:sldLayoutId id="2147484294" r:id="rId12"/>
    <p:sldLayoutId id="2147484304" r:id="rId13"/>
    <p:sldLayoutId id="2147484305" r:id="rId14"/>
    <p:sldLayoutId id="2147484306" r:id="rId15"/>
    <p:sldLayoutId id="2147484321" r:id="rId16"/>
    <p:sldLayoutId id="2147484322" r:id="rId17"/>
    <p:sldLayoutId id="2147484308" r:id="rId18"/>
    <p:sldLayoutId id="2147484309" r:id="rId19"/>
    <p:sldLayoutId id="2147484310" r:id="rId20"/>
  </p:sldLayoutIdLst>
  <p:transition>
    <p:fade/>
  </p:transition>
  <p:hf hdr="0" ftr="0" dt="0"/>
  <p:txStyles>
    <p:titleStyle>
      <a:lvl1pPr algn="l" defTabSz="914400" rtl="0" eaLnBrk="1" latinLnBrk="0" hangingPunct="1">
        <a:lnSpc>
          <a:spcPct val="100000"/>
        </a:lnSpc>
        <a:spcBef>
          <a:spcPct val="0"/>
        </a:spcBef>
        <a:buNone/>
        <a:defRPr sz="4400" b="0" i="0" kern="1200" cap="all" baseline="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00" rtl="0" eaLnBrk="1" latinLnBrk="0" hangingPunct="1">
        <a:lnSpc>
          <a:spcPct val="100000"/>
        </a:lnSpc>
        <a:spcBef>
          <a:spcPts val="1000"/>
        </a:spcBef>
        <a:buFont typeface="Arial"/>
        <a:buNone/>
        <a:defRPr sz="2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lang="en-US" sz="24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lang="en-US" sz="20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C35EA4"/>
          </p15:clr>
        </p15:guide>
        <p15:guide id="2" pos="384" userDrawn="1">
          <p15:clr>
            <a:srgbClr val="F26B43"/>
          </p15:clr>
        </p15:guide>
        <p15:guide id="3" pos="768" userDrawn="1">
          <p15:clr>
            <a:srgbClr val="547EBF"/>
          </p15:clr>
        </p15:guide>
        <p15:guide id="4" pos="1536" userDrawn="1">
          <p15:clr>
            <a:srgbClr val="547EBF"/>
          </p15:clr>
        </p15:guide>
        <p15:guide id="5" pos="2304" userDrawn="1">
          <p15:clr>
            <a:srgbClr val="547EBF"/>
          </p15:clr>
        </p15:guide>
        <p15:guide id="6" pos="3072" userDrawn="1">
          <p15:clr>
            <a:srgbClr val="547EBF"/>
          </p15:clr>
        </p15:guide>
        <p15:guide id="7" pos="4608" userDrawn="1">
          <p15:clr>
            <a:srgbClr val="547EBF"/>
          </p15:clr>
        </p15:guide>
        <p15:guide id="8" pos="5376" userDrawn="1">
          <p15:clr>
            <a:srgbClr val="547EBF"/>
          </p15:clr>
        </p15:guide>
        <p15:guide id="9" pos="6144" userDrawn="1">
          <p15:clr>
            <a:srgbClr val="547EBF"/>
          </p15:clr>
        </p15:guide>
        <p15:guide id="10" pos="6912" userDrawn="1">
          <p15:clr>
            <a:srgbClr val="547EBF"/>
          </p15:clr>
        </p15:guide>
        <p15:guide id="11" pos="7296" userDrawn="1">
          <p15:clr>
            <a:srgbClr val="F26B43"/>
          </p15:clr>
        </p15:guide>
        <p15:guide id="12" orient="horz" pos="2160" userDrawn="1">
          <p15:clr>
            <a:srgbClr val="C35EA4"/>
          </p15:clr>
        </p15:guide>
        <p15:guide id="13" orient="horz" pos="1728" userDrawn="1">
          <p15:clr>
            <a:srgbClr val="547EBF"/>
          </p15:clr>
        </p15:guide>
        <p15:guide id="14" orient="horz" pos="1296" userDrawn="1">
          <p15:clr>
            <a:srgbClr val="547EBF"/>
          </p15:clr>
        </p15:guide>
        <p15:guide id="15" orient="horz" pos="864" userDrawn="1">
          <p15:clr>
            <a:srgbClr val="547EBF"/>
          </p15:clr>
        </p15:guide>
        <p15:guide id="16" orient="horz" pos="2592" userDrawn="1">
          <p15:clr>
            <a:srgbClr val="547EBF"/>
          </p15:clr>
        </p15:guide>
        <p15:guide id="17" orient="horz" pos="432" userDrawn="1">
          <p15:clr>
            <a:srgbClr val="547EBF"/>
          </p15:clr>
        </p15:guide>
        <p15:guide id="18" orient="horz" pos="216" userDrawn="1">
          <p15:clr>
            <a:srgbClr val="F26B43"/>
          </p15:clr>
        </p15:guide>
        <p15:guide id="19" orient="horz" pos="3024" userDrawn="1">
          <p15:clr>
            <a:srgbClr val="547EBF"/>
          </p15:clr>
        </p15:guide>
        <p15:guide id="20" orient="horz" pos="3456" userDrawn="1">
          <p15:clr>
            <a:srgbClr val="547EBF"/>
          </p15:clr>
        </p15:guide>
        <p15:guide id="21" orient="horz" pos="3888" userDrawn="1">
          <p15:clr>
            <a:srgbClr val="547EBF"/>
          </p15:clr>
        </p15:guide>
        <p15:guide id="22"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9.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9.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9.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9.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hyperlink" Target="https://churchofjesuschrist.sharepoint.com/:p:/r/sites/NASEAreaManagersCouncil/Shared%20Documents/General/MyBaby4Me/MyBaby4Me%20Introduction%20Presentation%20Draft.pptx?d=w48d72f91f06440ce86f34edb7c9ee2c3&amp;csf=1&amp;web=1&amp;e=tcNAOj" TargetMode="Externa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hyperlink" Target="mailto:SeniorMissionaryRequest@churchofjesuschrist.org" TargetMode="Externa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9.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BD02-FA7E-A6D1-700A-E80AECB8E43E}"/>
              </a:ext>
            </a:extLst>
          </p:cNvPr>
          <p:cNvSpPr>
            <a:spLocks noGrp="1"/>
          </p:cNvSpPr>
          <p:nvPr>
            <p:ph type="ctrTitle"/>
          </p:nvPr>
        </p:nvSpPr>
        <p:spPr/>
        <p:txBody>
          <a:bodyPr/>
          <a:lstStyle/>
          <a:p>
            <a:r>
              <a:rPr lang="en-US"/>
              <a:t>MyBaby4Me</a:t>
            </a:r>
          </a:p>
        </p:txBody>
      </p:sp>
      <p:sp>
        <p:nvSpPr>
          <p:cNvPr id="3" name="Text Placeholder 2">
            <a:extLst>
              <a:ext uri="{FF2B5EF4-FFF2-40B4-BE49-F238E27FC236}">
                <a16:creationId xmlns:a16="http://schemas.microsoft.com/office/drawing/2014/main" id="{C7469464-8E8A-77A9-1480-C5A0479F998B}"/>
              </a:ext>
            </a:extLst>
          </p:cNvPr>
          <p:cNvSpPr>
            <a:spLocks noGrp="1"/>
          </p:cNvSpPr>
          <p:nvPr>
            <p:ph type="body" idx="1"/>
          </p:nvPr>
        </p:nvSpPr>
        <p:spPr/>
        <p:txBody>
          <a:bodyPr/>
          <a:lstStyle/>
          <a:p>
            <a:r>
              <a:rPr lang="en-US" dirty="0"/>
              <a:t>Initiative Implementation Playbook</a:t>
            </a:r>
          </a:p>
        </p:txBody>
      </p:sp>
    </p:spTree>
    <p:extLst>
      <p:ext uri="{BB962C8B-B14F-4D97-AF65-F5344CB8AC3E}">
        <p14:creationId xmlns:p14="http://schemas.microsoft.com/office/powerpoint/2010/main" val="28743364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AF0304-FA03-0C5F-A729-568F11A1C5C3}"/>
              </a:ext>
            </a:extLst>
          </p:cNvPr>
          <p:cNvSpPr>
            <a:spLocks noGrp="1"/>
          </p:cNvSpPr>
          <p:nvPr>
            <p:ph type="body" sz="quarter" idx="10"/>
          </p:nvPr>
        </p:nvSpPr>
        <p:spPr>
          <a:xfrm>
            <a:off x="1068388" y="1401763"/>
            <a:ext cx="9883775" cy="2001837"/>
          </a:xfrm>
        </p:spPr>
        <p:txBody>
          <a:bodyPr/>
          <a:lstStyle/>
          <a:p>
            <a:r>
              <a:rPr lang="en-US" sz="2000" dirty="0">
                <a:solidFill>
                  <a:schemeClr val="tx1">
                    <a:lumMod val="65000"/>
                    <a:lumOff val="35000"/>
                  </a:schemeClr>
                </a:solidFill>
              </a:rPr>
              <a:t>The three key outputs of this stage will be:</a:t>
            </a:r>
          </a:p>
          <a:p>
            <a:pPr marL="342900" indent="-342900">
              <a:buFont typeface="+mj-lt"/>
              <a:buAutoNum type="arabicPeriod"/>
            </a:pPr>
            <a:r>
              <a:rPr lang="en-US" sz="1800" b="0" dirty="0">
                <a:solidFill>
                  <a:schemeClr val="tx1">
                    <a:lumMod val="65000"/>
                    <a:lumOff val="35000"/>
                  </a:schemeClr>
                </a:solidFill>
              </a:rPr>
              <a:t>Identify target cities/zip codes/neighborhoods</a:t>
            </a:r>
          </a:p>
          <a:p>
            <a:pPr marL="342900" indent="-342900">
              <a:buFont typeface="+mj-lt"/>
              <a:buAutoNum type="arabicPeriod"/>
            </a:pPr>
            <a:r>
              <a:rPr lang="en-US" sz="1800" b="0" dirty="0">
                <a:solidFill>
                  <a:schemeClr val="tx1">
                    <a:lumMod val="65000"/>
                    <a:lumOff val="35000"/>
                  </a:schemeClr>
                </a:solidFill>
              </a:rPr>
              <a:t>Confirm stake and community stakeholders </a:t>
            </a:r>
          </a:p>
          <a:p>
            <a:pPr marL="342900" indent="-342900">
              <a:buFont typeface="+mj-lt"/>
              <a:buAutoNum type="arabicPeriod"/>
            </a:pPr>
            <a:r>
              <a:rPr lang="en-US" sz="1800" b="0" dirty="0">
                <a:solidFill>
                  <a:schemeClr val="tx1">
                    <a:lumMod val="65000"/>
                    <a:lumOff val="35000"/>
                  </a:schemeClr>
                </a:solidFill>
              </a:rPr>
              <a:t>Lock local banner organization</a:t>
            </a:r>
          </a:p>
        </p:txBody>
      </p:sp>
      <p:sp>
        <p:nvSpPr>
          <p:cNvPr id="6" name="Rounded Rectangle 5">
            <a:extLst>
              <a:ext uri="{FF2B5EF4-FFF2-40B4-BE49-F238E27FC236}">
                <a16:creationId xmlns:a16="http://schemas.microsoft.com/office/drawing/2014/main" id="{8BA22D62-D3C4-9CF3-F936-F6855CF5A8DB}"/>
              </a:ext>
            </a:extLst>
          </p:cNvPr>
          <p:cNvSpPr/>
          <p:nvPr/>
        </p:nvSpPr>
        <p:spPr>
          <a:xfrm>
            <a:off x="1068388" y="3685032"/>
            <a:ext cx="5314124" cy="2877629"/>
          </a:xfrm>
          <a:prstGeom prst="roundRect">
            <a:avLst>
              <a:gd name="adj" fmla="val 9133"/>
            </a:avLst>
          </a:prstGeom>
          <a:solidFill>
            <a:schemeClr val="bg2">
              <a:lumMod val="20000"/>
              <a:lumOff val="8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600" b="1" dirty="0">
                <a:solidFill>
                  <a:schemeClr val="tx1">
                    <a:lumMod val="65000"/>
                    <a:lumOff val="35000"/>
                  </a:schemeClr>
                </a:solidFill>
                <a:latin typeface="+mn-lt"/>
                <a:cs typeface="Arial"/>
              </a:rPr>
              <a:t>Step 1: </a:t>
            </a:r>
            <a:r>
              <a:rPr lang="en-US" sz="1600" dirty="0">
                <a:solidFill>
                  <a:schemeClr val="tx1">
                    <a:lumMod val="65000"/>
                    <a:lumOff val="35000"/>
                  </a:schemeClr>
                </a:solidFill>
                <a:latin typeface="+mn-lt"/>
                <a:cs typeface="Arial"/>
              </a:rPr>
              <a:t>Identify potential location</a:t>
            </a:r>
          </a:p>
          <a:p>
            <a:pPr>
              <a:lnSpc>
                <a:spcPct val="150000"/>
              </a:lnSpc>
            </a:pPr>
            <a:r>
              <a:rPr lang="en-US" sz="1600" b="1" dirty="0">
                <a:solidFill>
                  <a:schemeClr val="tx1">
                    <a:lumMod val="65000"/>
                    <a:lumOff val="35000"/>
                  </a:schemeClr>
                </a:solidFill>
                <a:latin typeface="+mn-lt"/>
                <a:cs typeface="Arial"/>
              </a:rPr>
              <a:t>Step 2: </a:t>
            </a:r>
            <a:r>
              <a:rPr lang="en-US" sz="1600" dirty="0">
                <a:solidFill>
                  <a:schemeClr val="tx1">
                    <a:lumMod val="65000"/>
                    <a:lumOff val="35000"/>
                  </a:schemeClr>
                </a:solidFill>
                <a:latin typeface="+mn-lt"/>
                <a:cs typeface="Arial"/>
              </a:rPr>
              <a:t>Confirm stake(s) capacity and willingness </a:t>
            </a:r>
          </a:p>
          <a:p>
            <a:pPr>
              <a:lnSpc>
                <a:spcPct val="150000"/>
              </a:lnSpc>
            </a:pPr>
            <a:r>
              <a:rPr lang="en-US" sz="1600" b="1" dirty="0">
                <a:solidFill>
                  <a:schemeClr val="tx1">
                    <a:lumMod val="65000"/>
                    <a:lumOff val="35000"/>
                  </a:schemeClr>
                </a:solidFill>
                <a:latin typeface="+mn-lt"/>
                <a:cs typeface="Arial"/>
              </a:rPr>
              <a:t>Step 3: </a:t>
            </a:r>
            <a:r>
              <a:rPr lang="en-US" sz="1600" dirty="0">
                <a:solidFill>
                  <a:schemeClr val="tx1">
                    <a:lumMod val="65000"/>
                    <a:lumOff val="35000"/>
                  </a:schemeClr>
                </a:solidFill>
                <a:latin typeface="+mn-lt"/>
                <a:cs typeface="Arial"/>
              </a:rPr>
              <a:t>Confirm community support</a:t>
            </a:r>
          </a:p>
          <a:p>
            <a:pPr>
              <a:lnSpc>
                <a:spcPct val="150000"/>
              </a:lnSpc>
            </a:pPr>
            <a:r>
              <a:rPr lang="en-US" sz="1600" b="1" dirty="0">
                <a:solidFill>
                  <a:schemeClr val="tx1">
                    <a:lumMod val="65000"/>
                    <a:lumOff val="35000"/>
                  </a:schemeClr>
                </a:solidFill>
                <a:cs typeface="Arial"/>
              </a:rPr>
              <a:t>Step 4: </a:t>
            </a:r>
            <a:r>
              <a:rPr lang="en-US" sz="1600" dirty="0">
                <a:solidFill>
                  <a:schemeClr val="tx1">
                    <a:lumMod val="65000"/>
                    <a:lumOff val="35000"/>
                  </a:schemeClr>
                </a:solidFill>
                <a:cs typeface="Arial"/>
              </a:rPr>
              <a:t>Identify potential local banner organizations</a:t>
            </a:r>
          </a:p>
          <a:p>
            <a:pPr>
              <a:lnSpc>
                <a:spcPct val="150000"/>
              </a:lnSpc>
            </a:pPr>
            <a:r>
              <a:rPr lang="en-US" sz="1600" b="1" dirty="0">
                <a:solidFill>
                  <a:schemeClr val="tx1">
                    <a:lumMod val="65000"/>
                    <a:lumOff val="35000"/>
                  </a:schemeClr>
                </a:solidFill>
                <a:latin typeface="+mn-lt"/>
                <a:cs typeface="Arial"/>
              </a:rPr>
              <a:t>Step 5: </a:t>
            </a:r>
            <a:r>
              <a:rPr lang="en-US" sz="1600" dirty="0">
                <a:solidFill>
                  <a:schemeClr val="tx1">
                    <a:lumMod val="65000"/>
                    <a:lumOff val="35000"/>
                  </a:schemeClr>
                </a:solidFill>
                <a:latin typeface="+mn-lt"/>
                <a:cs typeface="Arial"/>
              </a:rPr>
              <a:t>Meet preferred local banner and potential support organizations</a:t>
            </a:r>
            <a:endParaRPr lang="en-US" sz="1600" b="1" dirty="0">
              <a:solidFill>
                <a:schemeClr val="tx1">
                  <a:lumMod val="65000"/>
                  <a:lumOff val="35000"/>
                </a:schemeClr>
              </a:solidFill>
              <a:latin typeface="+mn-lt"/>
              <a:cs typeface="Arial"/>
            </a:endParaRPr>
          </a:p>
        </p:txBody>
      </p:sp>
    </p:spTree>
    <p:extLst>
      <p:ext uri="{BB962C8B-B14F-4D97-AF65-F5344CB8AC3E}">
        <p14:creationId xmlns:p14="http://schemas.microsoft.com/office/powerpoint/2010/main" val="40635669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B3BC-F930-500C-4B9E-57BC9E255E34}"/>
              </a:ext>
            </a:extLst>
          </p:cNvPr>
          <p:cNvSpPr>
            <a:spLocks noGrp="1"/>
          </p:cNvSpPr>
          <p:nvPr>
            <p:ph type="title"/>
          </p:nvPr>
        </p:nvSpPr>
        <p:spPr/>
        <p:txBody>
          <a:bodyPr/>
          <a:lstStyle/>
          <a:p>
            <a:r>
              <a:rPr lang="en-US"/>
              <a:t>Identify</a:t>
            </a:r>
          </a:p>
        </p:txBody>
      </p:sp>
      <p:sp>
        <p:nvSpPr>
          <p:cNvPr id="3" name="Content Placeholder 2">
            <a:extLst>
              <a:ext uri="{FF2B5EF4-FFF2-40B4-BE49-F238E27FC236}">
                <a16:creationId xmlns:a16="http://schemas.microsoft.com/office/drawing/2014/main" id="{2D3D4C99-7486-F386-2E63-DF25C2C3680A}"/>
              </a:ext>
            </a:extLst>
          </p:cNvPr>
          <p:cNvSpPr>
            <a:spLocks noGrp="1"/>
          </p:cNvSpPr>
          <p:nvPr>
            <p:ph sz="quarter" idx="10"/>
          </p:nvPr>
        </p:nvSpPr>
        <p:spPr>
          <a:xfrm>
            <a:off x="609599" y="1371600"/>
            <a:ext cx="4927600" cy="5073650"/>
          </a:xfrm>
        </p:spPr>
        <p:txBody>
          <a:bodyPr/>
          <a:lstStyle/>
          <a:p>
            <a:pPr lvl="0"/>
            <a:r>
              <a:rPr lang="en-US" noProof="0" dirty="0"/>
              <a:t>Step 1</a:t>
            </a:r>
          </a:p>
          <a:p>
            <a:pPr lvl="1"/>
            <a:r>
              <a:rPr lang="en-US" sz="1600" b="1" noProof="0" dirty="0">
                <a:solidFill>
                  <a:schemeClr val="tx2"/>
                </a:solidFill>
              </a:rPr>
              <a:t>Identify potential location</a:t>
            </a:r>
          </a:p>
          <a:p>
            <a:pPr lvl="1"/>
            <a:r>
              <a:rPr lang="en-US" sz="1300" noProof="0" dirty="0"/>
              <a:t>With the direction/approval of the Area Presidency, the area </a:t>
            </a:r>
            <a:r>
              <a:rPr lang="en-US" sz="1300" dirty="0"/>
              <a:t>c</a:t>
            </a:r>
            <a:r>
              <a:rPr lang="en-US" sz="1300" noProof="0" dirty="0" err="1"/>
              <a:t>onsultant</a:t>
            </a:r>
            <a:r>
              <a:rPr lang="en-US" sz="1300" dirty="0"/>
              <a:t> and </a:t>
            </a:r>
            <a:r>
              <a:rPr lang="en-US" sz="1300" dirty="0" err="1"/>
              <a:t>na</a:t>
            </a:r>
            <a:r>
              <a:rPr lang="en-US" sz="1300" noProof="0" dirty="0" err="1"/>
              <a:t>tional</a:t>
            </a:r>
            <a:r>
              <a:rPr lang="en-US" sz="1300" noProof="0" dirty="0"/>
              <a:t> </a:t>
            </a:r>
            <a:r>
              <a:rPr lang="en-US" sz="1300" dirty="0"/>
              <a:t>b</a:t>
            </a:r>
            <a:r>
              <a:rPr lang="en-US" sz="1300" noProof="0" dirty="0" err="1"/>
              <a:t>anner</a:t>
            </a:r>
            <a:r>
              <a:rPr lang="en-US" sz="1300" noProof="0" dirty="0"/>
              <a:t> organization and AWSRM work together to identify the </a:t>
            </a:r>
            <a:r>
              <a:rPr lang="en-US" sz="1300" dirty="0"/>
              <a:t>zip</a:t>
            </a:r>
            <a:r>
              <a:rPr lang="en-US" sz="1300" noProof="0" dirty="0"/>
              <a:t> code within a city where the initiative can be most effective.</a:t>
            </a:r>
          </a:p>
          <a:p>
            <a:pPr lvl="1"/>
            <a:r>
              <a:rPr lang="en-US" b="1" noProof="0" dirty="0"/>
              <a:t>Action items</a:t>
            </a:r>
          </a:p>
          <a:p>
            <a:pPr lvl="1"/>
            <a:r>
              <a:rPr lang="en-US" sz="1300" noProof="0" dirty="0"/>
              <a:t>Identify underserved community by:</a:t>
            </a:r>
          </a:p>
          <a:p>
            <a:pPr lvl="2"/>
            <a:r>
              <a:rPr lang="en-US" sz="1300" noProof="0" dirty="0"/>
              <a:t>Child mortality statistics</a:t>
            </a:r>
          </a:p>
          <a:p>
            <a:pPr lvl="2"/>
            <a:r>
              <a:rPr lang="en-US" sz="1300" noProof="0" dirty="0"/>
              <a:t>Zip codes or neighborhoods</a:t>
            </a:r>
          </a:p>
          <a:p>
            <a:pPr lvl="2"/>
            <a:r>
              <a:rPr lang="en-US" sz="1300" noProof="0" dirty="0"/>
              <a:t>Current initiatives in the perimeter</a:t>
            </a:r>
          </a:p>
          <a:p>
            <a:pPr lvl="2"/>
            <a:r>
              <a:rPr lang="en-US" sz="1300" noProof="0" dirty="0"/>
              <a:t>Local government/community endorsement</a:t>
            </a:r>
          </a:p>
          <a:p>
            <a:pPr lvl="1">
              <a:spcBef>
                <a:spcPts val="1100"/>
              </a:spcBef>
            </a:pPr>
            <a:r>
              <a:rPr lang="en-US" b="1" noProof="0" dirty="0"/>
              <a:t>    Outcome</a:t>
            </a:r>
          </a:p>
          <a:p>
            <a:pPr lvl="2"/>
            <a:r>
              <a:rPr lang="en-US" sz="1300" noProof="0" dirty="0"/>
              <a:t>Identification of target cities/</a:t>
            </a:r>
            <a:r>
              <a:rPr lang="en-US" sz="1300" dirty="0"/>
              <a:t>zip</a:t>
            </a:r>
            <a:r>
              <a:rPr lang="en-US" sz="1300" noProof="0" dirty="0"/>
              <a:t> codes/neighborhoods</a:t>
            </a:r>
          </a:p>
          <a:p>
            <a:pPr lvl="1"/>
            <a:endParaRPr lang="en-US" noProof="0" dirty="0"/>
          </a:p>
        </p:txBody>
      </p:sp>
      <p:sp>
        <p:nvSpPr>
          <p:cNvPr id="4" name="Content Placeholder 3">
            <a:extLst>
              <a:ext uri="{FF2B5EF4-FFF2-40B4-BE49-F238E27FC236}">
                <a16:creationId xmlns:a16="http://schemas.microsoft.com/office/drawing/2014/main" id="{8720E9C5-1CD6-32BC-F56F-CF2B78484A25}"/>
              </a:ext>
            </a:extLst>
          </p:cNvPr>
          <p:cNvSpPr>
            <a:spLocks noGrp="1"/>
          </p:cNvSpPr>
          <p:nvPr>
            <p:ph sz="quarter" idx="11"/>
          </p:nvPr>
        </p:nvSpPr>
        <p:spPr>
          <a:xfrm>
            <a:off x="6095999" y="1371600"/>
            <a:ext cx="5486400" cy="4802886"/>
          </a:xfrm>
        </p:spPr>
        <p:txBody>
          <a:bodyPr/>
          <a:lstStyle/>
          <a:p>
            <a:r>
              <a:rPr lang="en-US" dirty="0"/>
              <a:t>Step 2</a:t>
            </a:r>
          </a:p>
          <a:p>
            <a:pPr lvl="1"/>
            <a:r>
              <a:rPr lang="en-US" sz="1600" b="1" dirty="0">
                <a:solidFill>
                  <a:schemeClr val="tx2"/>
                </a:solidFill>
              </a:rPr>
              <a:t>Confirm stake(s) capacity and willingness </a:t>
            </a:r>
          </a:p>
          <a:p>
            <a:pPr lvl="1"/>
            <a:r>
              <a:rPr lang="en-US" sz="1300" dirty="0"/>
              <a:t>Welfare/self-reliance manager verifies stake capacity to provide volunteers.</a:t>
            </a:r>
          </a:p>
          <a:p>
            <a:pPr lvl="1"/>
            <a:r>
              <a:rPr lang="en-US" b="1" dirty="0"/>
              <a:t>Action items</a:t>
            </a:r>
          </a:p>
          <a:p>
            <a:pPr lvl="2"/>
            <a:r>
              <a:rPr lang="en-US" sz="1300" dirty="0"/>
              <a:t>Seek Area Seventy's recommendation and stake president(s) commitment to provide support personnel (appendix 1)</a:t>
            </a:r>
          </a:p>
          <a:p>
            <a:pPr lvl="2"/>
            <a:r>
              <a:rPr lang="en-US" sz="1300" dirty="0"/>
              <a:t>Evaluate capability of providing one stake-level coordinator and four to six young and senior service missionaries, and/or support personnel who can serve for two years twice a week for about three hours each day for the following and possibly other activities:</a:t>
            </a:r>
          </a:p>
          <a:p>
            <a:pPr lvl="3"/>
            <a:r>
              <a:rPr lang="en-US" sz="1300" dirty="0"/>
              <a:t>Childcare support</a:t>
            </a:r>
          </a:p>
          <a:p>
            <a:pPr lvl="3"/>
            <a:r>
              <a:rPr lang="en-US" sz="1300" dirty="0"/>
              <a:t>Meal preparation, serving, and cleanup</a:t>
            </a:r>
          </a:p>
          <a:p>
            <a:pPr lvl="3"/>
            <a:endParaRPr lang="en-US" sz="1300" dirty="0"/>
          </a:p>
          <a:p>
            <a:pPr lvl="2"/>
            <a:r>
              <a:rPr lang="en-US" sz="1300" dirty="0"/>
              <a:t>Present MyBaby4Me service opportunity for stake members</a:t>
            </a:r>
          </a:p>
          <a:p>
            <a:pPr lvl="1">
              <a:spcBef>
                <a:spcPts val="1100"/>
              </a:spcBef>
            </a:pPr>
            <a:r>
              <a:rPr lang="en-US" b="1" dirty="0"/>
              <a:t>     Outcome</a:t>
            </a:r>
          </a:p>
          <a:p>
            <a:pPr lvl="2"/>
            <a:r>
              <a:rPr lang="en-US" sz="1300" dirty="0"/>
              <a:t>Confirmation of stake(s) support</a:t>
            </a:r>
          </a:p>
        </p:txBody>
      </p:sp>
      <p:pic>
        <p:nvPicPr>
          <p:cNvPr id="8" name="Picture 7">
            <a:extLst>
              <a:ext uri="{FF2B5EF4-FFF2-40B4-BE49-F238E27FC236}">
                <a16:creationId xmlns:a16="http://schemas.microsoft.com/office/drawing/2014/main" id="{F3915BB6-2884-0A2E-0EBB-64CC06A51F79}"/>
              </a:ext>
            </a:extLst>
          </p:cNvPr>
          <p:cNvPicPr>
            <a:picLocks noChangeAspect="1"/>
          </p:cNvPicPr>
          <p:nvPr/>
        </p:nvPicPr>
        <p:blipFill>
          <a:blip r:embed="rId2"/>
          <a:stretch>
            <a:fillRect/>
          </a:stretch>
        </p:blipFill>
        <p:spPr>
          <a:xfrm rot="10800000">
            <a:off x="461058" y="4720554"/>
            <a:ext cx="232185" cy="222708"/>
          </a:xfrm>
          <a:prstGeom prst="rect">
            <a:avLst/>
          </a:prstGeom>
        </p:spPr>
      </p:pic>
      <p:pic>
        <p:nvPicPr>
          <p:cNvPr id="9" name="Picture 8">
            <a:extLst>
              <a:ext uri="{FF2B5EF4-FFF2-40B4-BE49-F238E27FC236}">
                <a16:creationId xmlns:a16="http://schemas.microsoft.com/office/drawing/2014/main" id="{26403597-B697-648D-2244-253B1CBC7E88}"/>
              </a:ext>
            </a:extLst>
          </p:cNvPr>
          <p:cNvPicPr>
            <a:picLocks noChangeAspect="1"/>
          </p:cNvPicPr>
          <p:nvPr/>
        </p:nvPicPr>
        <p:blipFill>
          <a:blip r:embed="rId2"/>
          <a:stretch>
            <a:fillRect/>
          </a:stretch>
        </p:blipFill>
        <p:spPr>
          <a:xfrm rot="10800000">
            <a:off x="5879052" y="5080422"/>
            <a:ext cx="232185" cy="222708"/>
          </a:xfrm>
          <a:prstGeom prst="rect">
            <a:avLst/>
          </a:prstGeom>
        </p:spPr>
      </p:pic>
    </p:spTree>
    <p:extLst>
      <p:ext uri="{BB962C8B-B14F-4D97-AF65-F5344CB8AC3E}">
        <p14:creationId xmlns:p14="http://schemas.microsoft.com/office/powerpoint/2010/main" val="25292304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E702-B042-038A-F124-0D150C017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1E6FA-4EE2-C532-D82C-579D27C069A9}"/>
              </a:ext>
            </a:extLst>
          </p:cNvPr>
          <p:cNvSpPr>
            <a:spLocks noGrp="1"/>
          </p:cNvSpPr>
          <p:nvPr>
            <p:ph type="title"/>
          </p:nvPr>
        </p:nvSpPr>
        <p:spPr/>
        <p:txBody>
          <a:bodyPr/>
          <a:lstStyle/>
          <a:p>
            <a:r>
              <a:rPr lang="en-US" dirty="0"/>
              <a:t>Identity</a:t>
            </a:r>
          </a:p>
        </p:txBody>
      </p:sp>
      <p:pic>
        <p:nvPicPr>
          <p:cNvPr id="12" name="Picture 11">
            <a:extLst>
              <a:ext uri="{FF2B5EF4-FFF2-40B4-BE49-F238E27FC236}">
                <a16:creationId xmlns:a16="http://schemas.microsoft.com/office/drawing/2014/main" id="{CFA70EC5-0E2D-5898-FF50-5027FF6AB7D5}"/>
              </a:ext>
            </a:extLst>
          </p:cNvPr>
          <p:cNvPicPr>
            <a:picLocks noChangeAspect="1"/>
          </p:cNvPicPr>
          <p:nvPr/>
        </p:nvPicPr>
        <p:blipFill>
          <a:blip r:embed="rId2"/>
          <a:stretch>
            <a:fillRect/>
          </a:stretch>
        </p:blipFill>
        <p:spPr>
          <a:xfrm rot="10800000">
            <a:off x="454354" y="4909112"/>
            <a:ext cx="232185" cy="222708"/>
          </a:xfrm>
          <a:prstGeom prst="rect">
            <a:avLst/>
          </a:prstGeom>
        </p:spPr>
      </p:pic>
      <p:sp>
        <p:nvSpPr>
          <p:cNvPr id="4" name="Content Placeholder 2">
            <a:extLst>
              <a:ext uri="{FF2B5EF4-FFF2-40B4-BE49-F238E27FC236}">
                <a16:creationId xmlns:a16="http://schemas.microsoft.com/office/drawing/2014/main" id="{0A16FBA9-5A68-CEBC-B76B-A68771D8089A}"/>
              </a:ext>
            </a:extLst>
          </p:cNvPr>
          <p:cNvSpPr txBox="1">
            <a:spLocks/>
          </p:cNvSpPr>
          <p:nvPr/>
        </p:nvSpPr>
        <p:spPr>
          <a:xfrm>
            <a:off x="763478" y="1371600"/>
            <a:ext cx="4904509" cy="48006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Step 3</a:t>
            </a:r>
          </a:p>
          <a:p>
            <a:pPr lvl="1"/>
            <a:r>
              <a:rPr lang="en-US" sz="1600" b="1" dirty="0">
                <a:solidFill>
                  <a:schemeClr val="tx2"/>
                </a:solidFill>
              </a:rPr>
              <a:t>Confirm community support</a:t>
            </a:r>
          </a:p>
          <a:p>
            <a:pPr lvl="1"/>
            <a:r>
              <a:rPr lang="en-US" dirty="0"/>
              <a:t>Area humanitarian manager delegates responsibilities to the a</a:t>
            </a:r>
            <a:r>
              <a:rPr lang="en-US" sz="1400" dirty="0"/>
              <a:t>rea consultant as needed to seek community support for MyBaby4Me initiative in a targeted zip code.</a:t>
            </a:r>
          </a:p>
          <a:p>
            <a:pPr lvl="1"/>
            <a:r>
              <a:rPr lang="en-US" b="1" dirty="0"/>
              <a:t>Action items</a:t>
            </a:r>
            <a:endParaRPr lang="en-US" sz="1400" dirty="0"/>
          </a:p>
          <a:p>
            <a:pPr lvl="2"/>
            <a:r>
              <a:rPr lang="en-US" sz="1400" dirty="0"/>
              <a:t>Lobby initiative</a:t>
            </a:r>
          </a:p>
          <a:p>
            <a:pPr lvl="2"/>
            <a:r>
              <a:rPr lang="en-US" sz="1400" dirty="0"/>
              <a:t>Present initiative concept to community stakeholders and confirm interest</a:t>
            </a:r>
          </a:p>
          <a:p>
            <a:pPr lvl="2"/>
            <a:endParaRPr lang="en-US" sz="1400" dirty="0"/>
          </a:p>
          <a:p>
            <a:pPr lvl="1"/>
            <a:r>
              <a:rPr lang="en-US" b="1" dirty="0"/>
              <a:t>Outcome</a:t>
            </a:r>
          </a:p>
          <a:p>
            <a:pPr marL="285750" lvl="1" indent="-285750">
              <a:buFont typeface="Arial" panose="020B0604020202020204" pitchFamily="34" charset="0"/>
              <a:buChar char="•"/>
            </a:pPr>
            <a:r>
              <a:rPr lang="en-US" dirty="0"/>
              <a:t>Community is receptive and willing to support the initiative</a:t>
            </a:r>
          </a:p>
        </p:txBody>
      </p:sp>
      <p:sp>
        <p:nvSpPr>
          <p:cNvPr id="3" name="Content Placeholder 2">
            <a:extLst>
              <a:ext uri="{FF2B5EF4-FFF2-40B4-BE49-F238E27FC236}">
                <a16:creationId xmlns:a16="http://schemas.microsoft.com/office/drawing/2014/main" id="{A04840C8-43EF-C1A4-7106-63DD052F4152}"/>
              </a:ext>
            </a:extLst>
          </p:cNvPr>
          <p:cNvSpPr>
            <a:spLocks noGrp="1"/>
          </p:cNvSpPr>
          <p:nvPr>
            <p:ph type="body" idx="1"/>
          </p:nvPr>
        </p:nvSpPr>
        <p:spPr>
          <a:xfrm>
            <a:off x="6677891" y="1319682"/>
            <a:ext cx="4904509" cy="5282286"/>
          </a:xfrm>
        </p:spPr>
        <p:txBody>
          <a:bodyPr/>
          <a:lstStyle/>
          <a:p>
            <a:r>
              <a:rPr lang="en-US" dirty="0"/>
              <a:t>Step 4</a:t>
            </a:r>
          </a:p>
          <a:p>
            <a:pPr lvl="1"/>
            <a:r>
              <a:rPr lang="en-US" sz="1600" b="1" dirty="0">
                <a:solidFill>
                  <a:schemeClr val="tx2"/>
                </a:solidFill>
              </a:rPr>
              <a:t>Identify potential local banner organizations</a:t>
            </a:r>
          </a:p>
          <a:p>
            <a:pPr lvl="1"/>
            <a:r>
              <a:rPr lang="en-US" dirty="0"/>
              <a:t>National banner organization and area humanitarian manager search for a local banner organization within the identified zip code/neighborhoods.</a:t>
            </a:r>
          </a:p>
          <a:p>
            <a:pPr lvl="1"/>
            <a:r>
              <a:rPr lang="en-US" b="1" dirty="0"/>
              <a:t>Action items</a:t>
            </a:r>
          </a:p>
          <a:p>
            <a:pPr lvl="1"/>
            <a:r>
              <a:rPr lang="en-US" dirty="0"/>
              <a:t>Identify organizations that have:</a:t>
            </a:r>
          </a:p>
          <a:p>
            <a:pPr lvl="2"/>
            <a:r>
              <a:rPr lang="en-US" dirty="0"/>
              <a:t>Reputation for service in the community</a:t>
            </a:r>
          </a:p>
          <a:p>
            <a:pPr lvl="2"/>
            <a:r>
              <a:rPr lang="en-US" dirty="0"/>
              <a:t>Credibility with community</a:t>
            </a:r>
          </a:p>
          <a:p>
            <a:pPr lvl="2"/>
            <a:r>
              <a:rPr lang="en-US" dirty="0"/>
              <a:t>Background and experience in providing services to women and children</a:t>
            </a:r>
          </a:p>
          <a:p>
            <a:pPr lvl="2"/>
            <a:r>
              <a:rPr lang="en-US" dirty="0"/>
              <a:t>Credibility with local business and government </a:t>
            </a:r>
          </a:p>
          <a:p>
            <a:pPr lvl="2"/>
            <a:r>
              <a:rPr lang="en-US" dirty="0"/>
              <a:t>IRS designation as 501(c)(3) (appendix 3)</a:t>
            </a:r>
          </a:p>
          <a:p>
            <a:pPr lvl="1"/>
            <a:r>
              <a:rPr lang="en-US" b="1" noProof="0" dirty="0"/>
              <a:t>Outcome</a:t>
            </a:r>
          </a:p>
          <a:p>
            <a:pPr lvl="2"/>
            <a:r>
              <a:rPr lang="en-US" noProof="0" dirty="0"/>
              <a:t>List of potential local banner organizations</a:t>
            </a:r>
          </a:p>
        </p:txBody>
      </p:sp>
      <p:pic>
        <p:nvPicPr>
          <p:cNvPr id="5" name="Picture 4">
            <a:extLst>
              <a:ext uri="{FF2B5EF4-FFF2-40B4-BE49-F238E27FC236}">
                <a16:creationId xmlns:a16="http://schemas.microsoft.com/office/drawing/2014/main" id="{DE6AD336-A8E6-21A0-B2CF-7CE196FEF0A2}"/>
              </a:ext>
            </a:extLst>
          </p:cNvPr>
          <p:cNvPicPr>
            <a:picLocks noChangeAspect="1"/>
          </p:cNvPicPr>
          <p:nvPr/>
        </p:nvPicPr>
        <p:blipFill>
          <a:blip r:embed="rId2"/>
          <a:stretch>
            <a:fillRect/>
          </a:stretch>
        </p:blipFill>
        <p:spPr>
          <a:xfrm rot="10800000">
            <a:off x="6407922" y="5717454"/>
            <a:ext cx="232185" cy="222708"/>
          </a:xfrm>
          <a:prstGeom prst="rect">
            <a:avLst/>
          </a:prstGeom>
        </p:spPr>
      </p:pic>
    </p:spTree>
    <p:extLst>
      <p:ext uri="{BB962C8B-B14F-4D97-AF65-F5344CB8AC3E}">
        <p14:creationId xmlns:p14="http://schemas.microsoft.com/office/powerpoint/2010/main" val="18660604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C1FD8-B980-017B-4F06-BC7182F3A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D55FA-E28E-4AD9-79E1-2CDD0FB7E7D6}"/>
              </a:ext>
            </a:extLst>
          </p:cNvPr>
          <p:cNvSpPr>
            <a:spLocks noGrp="1"/>
          </p:cNvSpPr>
          <p:nvPr>
            <p:ph type="title"/>
          </p:nvPr>
        </p:nvSpPr>
        <p:spPr/>
        <p:txBody>
          <a:bodyPr/>
          <a:lstStyle/>
          <a:p>
            <a:r>
              <a:rPr lang="en-US"/>
              <a:t>Identity</a:t>
            </a:r>
          </a:p>
        </p:txBody>
      </p:sp>
      <p:pic>
        <p:nvPicPr>
          <p:cNvPr id="12" name="Picture 11">
            <a:extLst>
              <a:ext uri="{FF2B5EF4-FFF2-40B4-BE49-F238E27FC236}">
                <a16:creationId xmlns:a16="http://schemas.microsoft.com/office/drawing/2014/main" id="{1C03F5CE-216B-14A7-FEC1-0E07F1BB9B64}"/>
              </a:ext>
            </a:extLst>
          </p:cNvPr>
          <p:cNvPicPr>
            <a:picLocks noChangeAspect="1"/>
          </p:cNvPicPr>
          <p:nvPr/>
        </p:nvPicPr>
        <p:blipFill>
          <a:blip r:embed="rId2"/>
          <a:stretch>
            <a:fillRect/>
          </a:stretch>
        </p:blipFill>
        <p:spPr>
          <a:xfrm rot="10800000">
            <a:off x="295119" y="6031398"/>
            <a:ext cx="232185" cy="222708"/>
          </a:xfrm>
          <a:prstGeom prst="rect">
            <a:avLst/>
          </a:prstGeom>
        </p:spPr>
      </p:pic>
      <p:sp>
        <p:nvSpPr>
          <p:cNvPr id="5" name="Content Placeholder 2">
            <a:extLst>
              <a:ext uri="{FF2B5EF4-FFF2-40B4-BE49-F238E27FC236}">
                <a16:creationId xmlns:a16="http://schemas.microsoft.com/office/drawing/2014/main" id="{739A11FC-ECCF-5F2C-D88C-EBA2DA6562CC}"/>
              </a:ext>
            </a:extLst>
          </p:cNvPr>
          <p:cNvSpPr txBox="1">
            <a:spLocks/>
          </p:cNvSpPr>
          <p:nvPr/>
        </p:nvSpPr>
        <p:spPr>
          <a:xfrm>
            <a:off x="609600" y="1371600"/>
            <a:ext cx="10972800" cy="5279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Step 5</a:t>
            </a:r>
          </a:p>
          <a:p>
            <a:pPr lvl="1"/>
            <a:r>
              <a:rPr lang="en-US" sz="1600" b="1" dirty="0">
                <a:solidFill>
                  <a:schemeClr val="tx2"/>
                </a:solidFill>
              </a:rPr>
              <a:t>Meet preferred local banner and potential support organizations</a:t>
            </a:r>
          </a:p>
          <a:p>
            <a:pPr lvl="1"/>
            <a:r>
              <a:rPr lang="en-US" dirty="0"/>
              <a:t>The national banner organization, area humanitarian manager, and local self-reliance manager meet with potential local banner organizations to introduce the initiative. Outline the history and purpose, audience, curriculum, and operational plan. If a banner organization demonstrates interest, the Area MyBaby4Me council/national banner organization will consider their qualifications and decide whether to move forward with them.</a:t>
            </a:r>
          </a:p>
          <a:p>
            <a:pPr lvl="1"/>
            <a:r>
              <a:rPr lang="en-US" b="1" dirty="0"/>
              <a:t>Action items</a:t>
            </a:r>
          </a:p>
          <a:p>
            <a:pPr lvl="2"/>
            <a:r>
              <a:rPr lang="en-US" dirty="0"/>
              <a:t>Meet with potential local banner/support organizations</a:t>
            </a:r>
          </a:p>
          <a:p>
            <a:pPr lvl="2"/>
            <a:r>
              <a:rPr lang="en-US" dirty="0"/>
              <a:t>Present the local community executive summary and MyBaby4Me one-page summary (appendix 2)</a:t>
            </a:r>
          </a:p>
          <a:p>
            <a:pPr lvl="2"/>
            <a:r>
              <a:rPr lang="en-US" dirty="0"/>
              <a:t>Verify that the organization clearly understands the initiative's goals and the organization’s role </a:t>
            </a:r>
            <a:br>
              <a:rPr lang="en-US" dirty="0"/>
            </a:br>
            <a:r>
              <a:rPr lang="en-US" dirty="0"/>
              <a:t>as the local banner collaborating organization (appendix 3)</a:t>
            </a:r>
          </a:p>
          <a:p>
            <a:pPr lvl="2"/>
            <a:r>
              <a:rPr lang="en-US" dirty="0"/>
              <a:t>Discuss miscellaneous needed commodities (appendix 4)</a:t>
            </a:r>
          </a:p>
          <a:p>
            <a:pPr lvl="2"/>
            <a:r>
              <a:rPr lang="en-US" dirty="0"/>
              <a:t>Discuss essential relationships (appendix 5)</a:t>
            </a:r>
          </a:p>
          <a:p>
            <a:pPr lvl="2"/>
            <a:r>
              <a:rPr lang="en-US" dirty="0"/>
              <a:t>Discuss child entertainment tools (appendix 6)</a:t>
            </a:r>
          </a:p>
          <a:p>
            <a:pPr lvl="2"/>
            <a:r>
              <a:rPr lang="en-US" dirty="0"/>
              <a:t>Discuss guidelines for volunteers and organizations (appendix 7)</a:t>
            </a:r>
          </a:p>
          <a:p>
            <a:pPr lvl="2"/>
            <a:r>
              <a:rPr lang="en-US" dirty="0"/>
              <a:t>Discuss MyBaby4Me guidelines for mothers (appendix 8)</a:t>
            </a:r>
          </a:p>
          <a:p>
            <a:pPr lvl="1">
              <a:spcBef>
                <a:spcPts val="1100"/>
              </a:spcBef>
            </a:pPr>
            <a:r>
              <a:rPr lang="en-US" b="1" dirty="0"/>
              <a:t>Outcome</a:t>
            </a:r>
          </a:p>
          <a:p>
            <a:pPr lvl="2"/>
            <a:r>
              <a:rPr lang="en-US" noProof="0" dirty="0"/>
              <a:t>Local banner organization is selected</a:t>
            </a:r>
          </a:p>
          <a:p>
            <a:pPr lvl="2"/>
            <a:endParaRPr lang="en-US" dirty="0"/>
          </a:p>
        </p:txBody>
      </p:sp>
    </p:spTree>
    <p:extLst>
      <p:ext uri="{BB962C8B-B14F-4D97-AF65-F5344CB8AC3E}">
        <p14:creationId xmlns:p14="http://schemas.microsoft.com/office/powerpoint/2010/main" val="268941748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279A-9723-21D6-3C29-688BF3243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7FA07-12CE-CE38-ACEF-81401ED96A64}"/>
              </a:ext>
            </a:extLst>
          </p:cNvPr>
          <p:cNvSpPr>
            <a:spLocks noGrp="1"/>
          </p:cNvSpPr>
          <p:nvPr>
            <p:ph type="title"/>
          </p:nvPr>
        </p:nvSpPr>
        <p:spPr/>
        <p:txBody>
          <a:bodyPr/>
          <a:lstStyle/>
          <a:p>
            <a:r>
              <a:rPr lang="en-US"/>
              <a:t>Stage 2</a:t>
            </a:r>
          </a:p>
        </p:txBody>
      </p:sp>
      <p:sp>
        <p:nvSpPr>
          <p:cNvPr id="3" name="Text Placeholder 2">
            <a:extLst>
              <a:ext uri="{FF2B5EF4-FFF2-40B4-BE49-F238E27FC236}">
                <a16:creationId xmlns:a16="http://schemas.microsoft.com/office/drawing/2014/main" id="{B28F1B3B-9051-F1E0-5506-15CA4F8C80FD}"/>
              </a:ext>
            </a:extLst>
          </p:cNvPr>
          <p:cNvSpPr>
            <a:spLocks noGrp="1"/>
          </p:cNvSpPr>
          <p:nvPr>
            <p:ph type="body" idx="1"/>
          </p:nvPr>
        </p:nvSpPr>
        <p:spPr>
          <a:xfrm>
            <a:off x="612648" y="2057400"/>
            <a:ext cx="3044952" cy="1371600"/>
          </a:xfrm>
        </p:spPr>
        <p:txBody>
          <a:bodyPr/>
          <a:lstStyle/>
          <a:p>
            <a:r>
              <a:rPr lang="en-US" sz="2300" dirty="0">
                <a:latin typeface="Arial"/>
                <a:cs typeface="Arial"/>
              </a:rPr>
              <a:t>Approvals</a:t>
            </a:r>
            <a:endParaRPr lang="en-US" sz="2300" dirty="0"/>
          </a:p>
        </p:txBody>
      </p:sp>
      <p:sp>
        <p:nvSpPr>
          <p:cNvPr id="4" name="Footer Placeholder 3">
            <a:extLst>
              <a:ext uri="{FF2B5EF4-FFF2-40B4-BE49-F238E27FC236}">
                <a16:creationId xmlns:a16="http://schemas.microsoft.com/office/drawing/2014/main" id="{663CC5DF-7075-1C73-BF2C-6A8BAE3898AB}"/>
              </a:ext>
            </a:extLst>
          </p:cNvPr>
          <p:cNvSpPr txBox="1">
            <a:spLocks/>
          </p:cNvSpPr>
          <p:nvPr/>
        </p:nvSpPr>
        <p:spPr>
          <a:xfrm>
            <a:off x="7742345" y="1371600"/>
            <a:ext cx="9963269" cy="1961864"/>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sz="1400">
              <a:solidFill>
                <a:schemeClr val="tx1">
                  <a:lumMod val="65000"/>
                  <a:lumOff val="35000"/>
                </a:schemeClr>
              </a:solidFill>
              <a:cs typeface="Times New Roman"/>
            </a:endParaRPr>
          </a:p>
        </p:txBody>
      </p:sp>
      <p:cxnSp>
        <p:nvCxnSpPr>
          <p:cNvPr id="19" name="Straight Connector 18">
            <a:extLst>
              <a:ext uri="{FF2B5EF4-FFF2-40B4-BE49-F238E27FC236}">
                <a16:creationId xmlns:a16="http://schemas.microsoft.com/office/drawing/2014/main" id="{7837402F-8C84-2628-B03E-67D8EADA9F67}"/>
              </a:ext>
            </a:extLst>
          </p:cNvPr>
          <p:cNvCxnSpPr>
            <a:cxnSpLocks/>
          </p:cNvCxnSpPr>
          <p:nvPr/>
        </p:nvCxnSpPr>
        <p:spPr>
          <a:xfrm>
            <a:off x="700062" y="3429000"/>
            <a:ext cx="0" cy="40376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44F4E2-B990-E4CE-F7A3-223C19BB3339}"/>
              </a:ext>
            </a:extLst>
          </p:cNvPr>
          <p:cNvCxnSpPr>
            <a:cxnSpLocks/>
            <a:stCxn id="27"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F58D14-D026-FEAF-B298-DC749661D62D}"/>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E8E427E3-8D79-37E6-5D52-3DF4EC659C49}"/>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dirty="0">
                <a:solidFill>
                  <a:schemeClr val="tx1">
                    <a:lumMod val="65000"/>
                    <a:lumOff val="35000"/>
                  </a:schemeClr>
                </a:solidFill>
                <a:cs typeface="Arial"/>
              </a:rPr>
              <a:t>Identify</a:t>
            </a:r>
            <a:endParaRPr lang="en-US" sz="1100" dirty="0">
              <a:solidFill>
                <a:schemeClr val="tx1">
                  <a:lumMod val="65000"/>
                  <a:lumOff val="35000"/>
                </a:schemeClr>
              </a:solidFill>
              <a:cs typeface="Times New Roman"/>
            </a:endParaRPr>
          </a:p>
        </p:txBody>
      </p:sp>
      <p:sp>
        <p:nvSpPr>
          <p:cNvPr id="28" name="Rounded Rectangle 27">
            <a:extLst>
              <a:ext uri="{FF2B5EF4-FFF2-40B4-BE49-F238E27FC236}">
                <a16:creationId xmlns:a16="http://schemas.microsoft.com/office/drawing/2014/main" id="{68A503D3-9479-0B62-6A64-709BB2A4F0C8}"/>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dirty="0">
                <a:solidFill>
                  <a:schemeClr val="tx1">
                    <a:lumMod val="65000"/>
                    <a:lumOff val="35000"/>
                  </a:schemeClr>
                </a:solidFill>
                <a:cs typeface="Times New Roman"/>
              </a:rPr>
              <a:t>Approvals</a:t>
            </a:r>
          </a:p>
        </p:txBody>
      </p:sp>
      <p:sp>
        <p:nvSpPr>
          <p:cNvPr id="29" name="Rounded Rectangle 28">
            <a:extLst>
              <a:ext uri="{FF2B5EF4-FFF2-40B4-BE49-F238E27FC236}">
                <a16:creationId xmlns:a16="http://schemas.microsoft.com/office/drawing/2014/main" id="{488F2297-7D7D-3F61-CA7C-623D024A248F}"/>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Team</a:t>
            </a:r>
            <a:endParaRPr lang="en-US" sz="1100">
              <a:solidFill>
                <a:schemeClr val="bg1">
                  <a:lumMod val="85000"/>
                </a:schemeClr>
              </a:solidFill>
              <a:cs typeface="Times New Roman"/>
            </a:endParaRPr>
          </a:p>
        </p:txBody>
      </p:sp>
      <p:sp>
        <p:nvSpPr>
          <p:cNvPr id="30" name="Rounded Rectangle 29">
            <a:extLst>
              <a:ext uri="{FF2B5EF4-FFF2-40B4-BE49-F238E27FC236}">
                <a16:creationId xmlns:a16="http://schemas.microsoft.com/office/drawing/2014/main" id="{0062D39D-EA76-2E24-A50D-BA082B4F0435}"/>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Marketing</a:t>
            </a:r>
            <a:endParaRPr lang="en-US" sz="1100">
              <a:solidFill>
                <a:schemeClr val="bg1">
                  <a:lumMod val="85000"/>
                </a:schemeClr>
              </a:solidFill>
              <a:cs typeface="Times New Roman"/>
            </a:endParaRPr>
          </a:p>
        </p:txBody>
      </p:sp>
      <p:sp>
        <p:nvSpPr>
          <p:cNvPr id="31" name="Rounded Rectangle 30">
            <a:extLst>
              <a:ext uri="{FF2B5EF4-FFF2-40B4-BE49-F238E27FC236}">
                <a16:creationId xmlns:a16="http://schemas.microsoft.com/office/drawing/2014/main" id="{69AE9137-C389-57BC-A9D5-51FD1C4E20B3}"/>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Launch</a:t>
            </a:r>
            <a:endParaRPr lang="en-US" sz="1100">
              <a:solidFill>
                <a:schemeClr val="bg1">
                  <a:lumMod val="85000"/>
                </a:schemeClr>
              </a:solidFill>
              <a:cs typeface="Times New Roman"/>
            </a:endParaRPr>
          </a:p>
        </p:txBody>
      </p:sp>
      <p:sp>
        <p:nvSpPr>
          <p:cNvPr id="32" name="Rounded Rectangle 31">
            <a:extLst>
              <a:ext uri="{FF2B5EF4-FFF2-40B4-BE49-F238E27FC236}">
                <a16:creationId xmlns:a16="http://schemas.microsoft.com/office/drawing/2014/main" id="{B5267DAF-2EC9-77DF-59BA-610FC35503E6}"/>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Sustain</a:t>
            </a:r>
            <a:endParaRPr lang="en-US" sz="1100">
              <a:solidFill>
                <a:schemeClr val="bg1">
                  <a:lumMod val="85000"/>
                </a:schemeClr>
              </a:solidFill>
              <a:cs typeface="Times New Roman"/>
            </a:endParaRPr>
          </a:p>
        </p:txBody>
      </p:sp>
      <p:sp>
        <p:nvSpPr>
          <p:cNvPr id="33" name="Rounded Rectangle 32">
            <a:extLst>
              <a:ext uri="{FF2B5EF4-FFF2-40B4-BE49-F238E27FC236}">
                <a16:creationId xmlns:a16="http://schemas.microsoft.com/office/drawing/2014/main" id="{759ED693-269F-8E63-8EE3-F76EA9A48100}"/>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34" name="Oval 33">
            <a:extLst>
              <a:ext uri="{FF2B5EF4-FFF2-40B4-BE49-F238E27FC236}">
                <a16:creationId xmlns:a16="http://schemas.microsoft.com/office/drawing/2014/main" id="{271C679C-5DA9-F53C-F5D8-766C6D9E919C}"/>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35" name="Oval 34">
            <a:extLst>
              <a:ext uri="{FF2B5EF4-FFF2-40B4-BE49-F238E27FC236}">
                <a16:creationId xmlns:a16="http://schemas.microsoft.com/office/drawing/2014/main" id="{92BCA366-CD0B-A062-F724-1D0BE5F5C6C8}"/>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Tree>
    <p:extLst>
      <p:ext uri="{BB962C8B-B14F-4D97-AF65-F5344CB8AC3E}">
        <p14:creationId xmlns:p14="http://schemas.microsoft.com/office/powerpoint/2010/main" val="8362865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014F849-ED61-6BC6-9A38-2703146BDD2F}"/>
              </a:ext>
            </a:extLst>
          </p:cNvPr>
          <p:cNvSpPr/>
          <p:nvPr/>
        </p:nvSpPr>
        <p:spPr>
          <a:xfrm>
            <a:off x="1131888" y="3821110"/>
            <a:ext cx="4457150" cy="201136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400" b="1" dirty="0">
                <a:solidFill>
                  <a:schemeClr val="tx1">
                    <a:lumMod val="65000"/>
                    <a:lumOff val="35000"/>
                  </a:schemeClr>
                </a:solidFill>
                <a:latin typeface="+mn-lt"/>
                <a:cs typeface="Arial"/>
              </a:rPr>
              <a:t>Step 1: </a:t>
            </a:r>
            <a:r>
              <a:rPr lang="en-US" sz="1400" dirty="0">
                <a:solidFill>
                  <a:schemeClr val="tx1">
                    <a:lumMod val="65000"/>
                    <a:lumOff val="35000"/>
                  </a:schemeClr>
                </a:solidFill>
                <a:ea typeface="+mn-lt"/>
                <a:cs typeface="+mn-lt"/>
              </a:rPr>
              <a:t>Proposal submission</a:t>
            </a:r>
          </a:p>
          <a:p>
            <a:pPr>
              <a:lnSpc>
                <a:spcPct val="150000"/>
              </a:lnSpc>
            </a:pPr>
            <a:r>
              <a:rPr lang="en-US" sz="1400" b="1" dirty="0">
                <a:solidFill>
                  <a:schemeClr val="tx1">
                    <a:lumMod val="65000"/>
                    <a:lumOff val="35000"/>
                  </a:schemeClr>
                </a:solidFill>
                <a:latin typeface="+mn-lt"/>
                <a:cs typeface="Arial"/>
              </a:rPr>
              <a:t>Step 2: </a:t>
            </a:r>
            <a:r>
              <a:rPr lang="en-US" sz="1400" dirty="0">
                <a:solidFill>
                  <a:schemeClr val="tx1">
                    <a:lumMod val="65000"/>
                    <a:lumOff val="35000"/>
                  </a:schemeClr>
                </a:solidFill>
                <a:latin typeface="Arial"/>
                <a:cs typeface="Times New Roman"/>
              </a:rPr>
              <a:t>I</a:t>
            </a:r>
            <a:r>
              <a:rPr lang="en-US" sz="1400" dirty="0">
                <a:solidFill>
                  <a:schemeClr val="tx1">
                    <a:lumMod val="65000"/>
                    <a:lumOff val="35000"/>
                  </a:schemeClr>
                </a:solidFill>
                <a:cs typeface="Times New Roman"/>
              </a:rPr>
              <a:t>nternal administrative arrangements</a:t>
            </a:r>
            <a:endParaRPr lang="en-US" sz="1400" dirty="0">
              <a:solidFill>
                <a:schemeClr val="tx1">
                  <a:lumMod val="65000"/>
                  <a:lumOff val="35000"/>
                </a:schemeClr>
              </a:solidFill>
            </a:endParaRPr>
          </a:p>
          <a:p>
            <a:pPr>
              <a:lnSpc>
                <a:spcPct val="150000"/>
              </a:lnSpc>
            </a:pPr>
            <a:r>
              <a:rPr lang="en-US" sz="1400" b="1" dirty="0">
                <a:solidFill>
                  <a:schemeClr val="tx1">
                    <a:lumMod val="65000"/>
                    <a:lumOff val="35000"/>
                  </a:schemeClr>
                </a:solidFill>
                <a:latin typeface="+mn-lt"/>
                <a:cs typeface="Arial"/>
              </a:rPr>
              <a:t>Step 3: </a:t>
            </a:r>
            <a:r>
              <a:rPr lang="en-US" sz="1400" dirty="0">
                <a:solidFill>
                  <a:schemeClr val="tx1">
                    <a:lumMod val="65000"/>
                    <a:lumOff val="35000"/>
                  </a:schemeClr>
                </a:solidFill>
              </a:rPr>
              <a:t>Approval</a:t>
            </a:r>
          </a:p>
          <a:p>
            <a:pPr>
              <a:lnSpc>
                <a:spcPct val="150000"/>
              </a:lnSpc>
            </a:pPr>
            <a:r>
              <a:rPr lang="en-US" sz="1400" b="1" dirty="0">
                <a:solidFill>
                  <a:schemeClr val="tx1">
                    <a:lumMod val="65000"/>
                    <a:lumOff val="35000"/>
                  </a:schemeClr>
                </a:solidFill>
                <a:latin typeface="+mn-lt"/>
                <a:cs typeface="Arial"/>
              </a:rPr>
              <a:t>Step 4: </a:t>
            </a:r>
            <a:r>
              <a:rPr lang="en-US" sz="1400" dirty="0">
                <a:solidFill>
                  <a:schemeClr val="tx1">
                    <a:lumMod val="65000"/>
                    <a:lumOff val="35000"/>
                  </a:schemeClr>
                </a:solidFill>
                <a:latin typeface="Arial"/>
                <a:cs typeface="Arial"/>
              </a:rPr>
              <a:t>Sign contracts</a:t>
            </a:r>
          </a:p>
          <a:p>
            <a:pPr>
              <a:lnSpc>
                <a:spcPct val="150000"/>
              </a:lnSpc>
            </a:pPr>
            <a:r>
              <a:rPr lang="en-US" sz="1400" b="1" dirty="0">
                <a:solidFill>
                  <a:schemeClr val="tx1">
                    <a:lumMod val="65000"/>
                    <a:lumOff val="35000"/>
                  </a:schemeClr>
                </a:solidFill>
                <a:latin typeface="+mn-lt"/>
                <a:cs typeface="Arial"/>
              </a:rPr>
              <a:t>Step 5: </a:t>
            </a:r>
            <a:r>
              <a:rPr lang="en-US" sz="1400" dirty="0">
                <a:solidFill>
                  <a:schemeClr val="tx1">
                    <a:lumMod val="65000"/>
                    <a:lumOff val="35000"/>
                  </a:schemeClr>
                </a:solidFill>
                <a:latin typeface="Arial"/>
                <a:cs typeface="Arial"/>
              </a:rPr>
              <a:t>Transfer funds</a:t>
            </a:r>
            <a:endParaRPr lang="en-US" sz="1400" dirty="0">
              <a:solidFill>
                <a:schemeClr val="tx1">
                  <a:lumMod val="65000"/>
                  <a:lumOff val="35000"/>
                </a:schemeClr>
              </a:solidFill>
              <a:cs typeface="Times New Roman"/>
            </a:endParaRPr>
          </a:p>
        </p:txBody>
      </p:sp>
      <p:sp>
        <p:nvSpPr>
          <p:cNvPr id="14" name="Text Placeholder 13">
            <a:extLst>
              <a:ext uri="{FF2B5EF4-FFF2-40B4-BE49-F238E27FC236}">
                <a16:creationId xmlns:a16="http://schemas.microsoft.com/office/drawing/2014/main" id="{7F0A7DF4-EDD5-77BE-DFCF-11ED7F78D184}"/>
              </a:ext>
            </a:extLst>
          </p:cNvPr>
          <p:cNvSpPr>
            <a:spLocks noGrp="1"/>
          </p:cNvSpPr>
          <p:nvPr>
            <p:ph type="body" sz="quarter" idx="10"/>
          </p:nvPr>
        </p:nvSpPr>
        <p:spPr>
          <a:xfrm>
            <a:off x="1068388" y="690563"/>
            <a:ext cx="9883775" cy="2229919"/>
          </a:xfrm>
        </p:spPr>
        <p:txBody>
          <a:bodyPr/>
          <a:lstStyle/>
          <a:p>
            <a:pPr lvl="0"/>
            <a:r>
              <a:rPr lang="en-US" sz="2000" noProof="0" dirty="0">
                <a:solidFill>
                  <a:schemeClr val="tx1">
                    <a:lumMod val="65000"/>
                    <a:lumOff val="35000"/>
                  </a:schemeClr>
                </a:solidFill>
              </a:rPr>
              <a:t>The three key outputs of this stage will be:</a:t>
            </a:r>
            <a:endParaRPr lang="en-US" sz="1800" b="0" noProof="0" dirty="0">
              <a:solidFill>
                <a:schemeClr val="tx1">
                  <a:lumMod val="65000"/>
                  <a:lumOff val="35000"/>
                </a:schemeClr>
              </a:solidFill>
            </a:endParaRPr>
          </a:p>
          <a:p>
            <a:pPr marL="457200" lvl="0" indent="-457200">
              <a:buFont typeface="+mj-lt"/>
              <a:buAutoNum type="arabicPeriod"/>
            </a:pPr>
            <a:r>
              <a:rPr lang="en-US" sz="1800" b="0" noProof="0" dirty="0">
                <a:solidFill>
                  <a:schemeClr val="tx1">
                    <a:lumMod val="65000"/>
                    <a:lumOff val="35000"/>
                  </a:schemeClr>
                </a:solidFill>
              </a:rPr>
              <a:t>Approval to move forward</a:t>
            </a:r>
          </a:p>
          <a:p>
            <a:pPr marL="457200" lvl="0" indent="-457200">
              <a:buFont typeface="+mj-lt"/>
              <a:buAutoNum type="arabicPeriod"/>
            </a:pPr>
            <a:r>
              <a:rPr lang="en-US" sz="1800" b="0" noProof="0" dirty="0">
                <a:solidFill>
                  <a:schemeClr val="tx1">
                    <a:lumMod val="65000"/>
                    <a:lumOff val="35000"/>
                  </a:schemeClr>
                </a:solidFill>
              </a:rPr>
              <a:t>All contracts reviewed and signed</a:t>
            </a:r>
          </a:p>
          <a:p>
            <a:pPr marL="457200" lvl="0" indent="-457200">
              <a:buFont typeface="+mj-lt"/>
              <a:buAutoNum type="arabicPeriod"/>
            </a:pPr>
            <a:r>
              <a:rPr lang="en-US" sz="1800" b="0" noProof="0" dirty="0">
                <a:solidFill>
                  <a:schemeClr val="tx1">
                    <a:lumMod val="65000"/>
                    <a:lumOff val="35000"/>
                  </a:schemeClr>
                </a:solidFill>
              </a:rPr>
              <a:t>Funding dispersed</a:t>
            </a:r>
          </a:p>
        </p:txBody>
      </p:sp>
    </p:spTree>
    <p:extLst>
      <p:ext uri="{BB962C8B-B14F-4D97-AF65-F5344CB8AC3E}">
        <p14:creationId xmlns:p14="http://schemas.microsoft.com/office/powerpoint/2010/main" val="21101053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60FD-B10F-3C63-004A-9CB0FCE235CA}"/>
              </a:ext>
            </a:extLst>
          </p:cNvPr>
          <p:cNvSpPr>
            <a:spLocks noGrp="1"/>
          </p:cNvSpPr>
          <p:nvPr>
            <p:ph type="title"/>
          </p:nvPr>
        </p:nvSpPr>
        <p:spPr/>
        <p:txBody>
          <a:bodyPr/>
          <a:lstStyle/>
          <a:p>
            <a:r>
              <a:rPr lang="en-US" dirty="0"/>
              <a:t>Approvals</a:t>
            </a:r>
          </a:p>
        </p:txBody>
      </p:sp>
      <p:sp>
        <p:nvSpPr>
          <p:cNvPr id="3" name="Content Placeholder 2">
            <a:extLst>
              <a:ext uri="{FF2B5EF4-FFF2-40B4-BE49-F238E27FC236}">
                <a16:creationId xmlns:a16="http://schemas.microsoft.com/office/drawing/2014/main" id="{3B98F678-A2D9-75D2-BE4C-C050AC12AEDD}"/>
              </a:ext>
            </a:extLst>
          </p:cNvPr>
          <p:cNvSpPr>
            <a:spLocks noGrp="1"/>
          </p:cNvSpPr>
          <p:nvPr>
            <p:ph sz="quarter" idx="10"/>
          </p:nvPr>
        </p:nvSpPr>
        <p:spPr>
          <a:xfrm>
            <a:off x="609599" y="1260245"/>
            <a:ext cx="4977384" cy="5459296"/>
          </a:xfrm>
        </p:spPr>
        <p:txBody>
          <a:bodyPr/>
          <a:lstStyle/>
          <a:p>
            <a:r>
              <a:rPr lang="en-US" dirty="0"/>
              <a:t>Step 1</a:t>
            </a:r>
          </a:p>
          <a:p>
            <a:pPr lvl="1"/>
            <a:r>
              <a:rPr lang="en-US" sz="1600" b="1" dirty="0">
                <a:solidFill>
                  <a:schemeClr val="accent1"/>
                </a:solidFill>
              </a:rPr>
              <a:t>Proposal submission</a:t>
            </a:r>
          </a:p>
          <a:p>
            <a:pPr lvl="1"/>
            <a:r>
              <a:rPr lang="en-US" dirty="0"/>
              <a:t>The national banner organization prepares a proposal </a:t>
            </a:r>
            <a:br>
              <a:rPr lang="en-US" dirty="0"/>
            </a:br>
            <a:r>
              <a:rPr lang="en-US" dirty="0"/>
              <a:t>for an 18-month budget for the MyBaby4Me initiative, for the selected zip code, and submits it to the area humanitarian manager.</a:t>
            </a:r>
          </a:p>
          <a:p>
            <a:pPr lvl="1">
              <a:spcBef>
                <a:spcPts val="1000"/>
              </a:spcBef>
            </a:pPr>
            <a:r>
              <a:rPr lang="en-US" b="1" dirty="0"/>
              <a:t>Action items</a:t>
            </a:r>
          </a:p>
          <a:p>
            <a:pPr lvl="1"/>
            <a:r>
              <a:rPr lang="en-US" dirty="0"/>
              <a:t>Presentation includes:</a:t>
            </a:r>
          </a:p>
          <a:p>
            <a:pPr lvl="2"/>
            <a:r>
              <a:rPr lang="en-US" dirty="0"/>
              <a:t>Detailed budget distribution</a:t>
            </a:r>
          </a:p>
          <a:p>
            <a:pPr lvl="2"/>
            <a:r>
              <a:rPr lang="en-US" dirty="0"/>
              <a:t>Budget administration tools</a:t>
            </a:r>
          </a:p>
          <a:p>
            <a:pPr lvl="2"/>
            <a:r>
              <a:rPr lang="en-US" dirty="0"/>
              <a:t>Measurable outcomes</a:t>
            </a:r>
          </a:p>
          <a:p>
            <a:pPr lvl="2"/>
            <a:r>
              <a:rPr lang="en-US" dirty="0"/>
              <a:t>Monitoring and evaluation plan</a:t>
            </a:r>
          </a:p>
          <a:p>
            <a:pPr lvl="2"/>
            <a:r>
              <a:rPr lang="en-US" dirty="0"/>
              <a:t>Sustainability plan</a:t>
            </a:r>
          </a:p>
          <a:p>
            <a:pPr lvl="2"/>
            <a:r>
              <a:rPr lang="en-US" dirty="0"/>
              <a:t>Number of beneficiaries</a:t>
            </a:r>
          </a:p>
          <a:p>
            <a:pPr lvl="2"/>
            <a:r>
              <a:rPr lang="en-US" dirty="0"/>
              <a:t>Proposed start date</a:t>
            </a:r>
          </a:p>
          <a:p>
            <a:pPr lvl="2"/>
            <a:r>
              <a:rPr lang="en-US" dirty="0"/>
              <a:t>Data collection process</a:t>
            </a:r>
          </a:p>
          <a:p>
            <a:pPr lvl="1">
              <a:spcBef>
                <a:spcPts val="1000"/>
              </a:spcBef>
            </a:pPr>
            <a:r>
              <a:rPr lang="en-US" b="1" dirty="0"/>
              <a:t>Outcome</a:t>
            </a:r>
          </a:p>
          <a:p>
            <a:pPr lvl="2"/>
            <a:r>
              <a:rPr lang="en-US" dirty="0"/>
              <a:t>Project proposal for review</a:t>
            </a:r>
          </a:p>
        </p:txBody>
      </p:sp>
      <p:sp>
        <p:nvSpPr>
          <p:cNvPr id="4" name="Content Placeholder 3">
            <a:extLst>
              <a:ext uri="{FF2B5EF4-FFF2-40B4-BE49-F238E27FC236}">
                <a16:creationId xmlns:a16="http://schemas.microsoft.com/office/drawing/2014/main" id="{BCB8FEC1-8C78-1BAB-94A9-60D47FD62CA8}"/>
              </a:ext>
            </a:extLst>
          </p:cNvPr>
          <p:cNvSpPr>
            <a:spLocks noGrp="1"/>
          </p:cNvSpPr>
          <p:nvPr>
            <p:ph sz="quarter" idx="11"/>
          </p:nvPr>
        </p:nvSpPr>
        <p:spPr>
          <a:xfrm>
            <a:off x="6096000" y="1371600"/>
            <a:ext cx="5486400" cy="3630168"/>
          </a:xfrm>
        </p:spPr>
        <p:txBody>
          <a:bodyPr/>
          <a:lstStyle/>
          <a:p>
            <a:r>
              <a:rPr lang="en-US" dirty="0"/>
              <a:t>Step 2</a:t>
            </a:r>
          </a:p>
          <a:p>
            <a:pPr lvl="1"/>
            <a:r>
              <a:rPr lang="en-US" sz="1600" b="1" dirty="0">
                <a:solidFill>
                  <a:schemeClr val="accent1"/>
                </a:solidFill>
              </a:rPr>
              <a:t>Internal administrative arrangements</a:t>
            </a:r>
          </a:p>
          <a:p>
            <a:pPr lvl="1"/>
            <a:r>
              <a:rPr lang="en-US" dirty="0"/>
              <a:t>The area humanitarian manager arranges for proper control, funding, and internal project management.</a:t>
            </a:r>
          </a:p>
          <a:p>
            <a:pPr lvl="1"/>
            <a:r>
              <a:rPr lang="en-US" b="1" dirty="0"/>
              <a:t>Action items</a:t>
            </a:r>
          </a:p>
          <a:p>
            <a:pPr lvl="2"/>
            <a:r>
              <a:rPr lang="en-US" dirty="0"/>
              <a:t>Enter project proposal in </a:t>
            </a:r>
            <a:r>
              <a:rPr lang="en-US" dirty="0" err="1"/>
              <a:t>ChaS</a:t>
            </a:r>
            <a:endParaRPr lang="en-US" dirty="0"/>
          </a:p>
          <a:p>
            <a:pPr lvl="2"/>
            <a:r>
              <a:rPr lang="en-US" dirty="0"/>
              <a:t>Obtain project approval from the Area Presidency</a:t>
            </a:r>
          </a:p>
          <a:p>
            <a:pPr lvl="2"/>
            <a:endParaRPr lang="en-US" dirty="0"/>
          </a:p>
          <a:p>
            <a:pPr lvl="1" indent="-228600">
              <a:spcBef>
                <a:spcPts val="1000"/>
              </a:spcBef>
            </a:pPr>
            <a:r>
              <a:rPr lang="en-US" b="1" dirty="0"/>
              <a:t>Outcome</a:t>
            </a:r>
          </a:p>
          <a:p>
            <a:pPr lvl="2"/>
            <a:r>
              <a:rPr lang="en-US" dirty="0"/>
              <a:t>Project approved and entered to </a:t>
            </a:r>
            <a:r>
              <a:rPr lang="en-US" dirty="0" err="1"/>
              <a:t>ChaS</a:t>
            </a:r>
            <a:r>
              <a:rPr lang="en-US" dirty="0"/>
              <a:t> </a:t>
            </a:r>
          </a:p>
          <a:p>
            <a:pPr lvl="2"/>
            <a:endParaRPr lang="en-US" dirty="0"/>
          </a:p>
          <a:p>
            <a:endParaRPr lang="en-US" dirty="0"/>
          </a:p>
        </p:txBody>
      </p:sp>
      <p:pic>
        <p:nvPicPr>
          <p:cNvPr id="12" name="Picture 11">
            <a:extLst>
              <a:ext uri="{FF2B5EF4-FFF2-40B4-BE49-F238E27FC236}">
                <a16:creationId xmlns:a16="http://schemas.microsoft.com/office/drawing/2014/main" id="{D609D5AF-76C2-81B3-7C26-7B5929C7CE81}"/>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261322" y="5894238"/>
            <a:ext cx="232185" cy="222708"/>
          </a:xfrm>
          <a:prstGeom prst="rect">
            <a:avLst/>
          </a:prstGeom>
        </p:spPr>
      </p:pic>
      <p:pic>
        <p:nvPicPr>
          <p:cNvPr id="13" name="Picture 12">
            <a:extLst>
              <a:ext uri="{FF2B5EF4-FFF2-40B4-BE49-F238E27FC236}">
                <a16:creationId xmlns:a16="http://schemas.microsoft.com/office/drawing/2014/main" id="{EBC0529A-629F-3309-5575-EC51336472F1}"/>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5842477" y="3918009"/>
            <a:ext cx="232185" cy="222708"/>
          </a:xfrm>
          <a:prstGeom prst="rect">
            <a:avLst/>
          </a:prstGeom>
        </p:spPr>
      </p:pic>
    </p:spTree>
    <p:extLst>
      <p:ext uri="{BB962C8B-B14F-4D97-AF65-F5344CB8AC3E}">
        <p14:creationId xmlns:p14="http://schemas.microsoft.com/office/powerpoint/2010/main" val="17789431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C689-CD28-8DB3-DDB3-0E9249F0A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B6852-C857-2E01-EA25-D347293CB1AA}"/>
              </a:ext>
            </a:extLst>
          </p:cNvPr>
          <p:cNvSpPr>
            <a:spLocks noGrp="1"/>
          </p:cNvSpPr>
          <p:nvPr>
            <p:ph type="title"/>
          </p:nvPr>
        </p:nvSpPr>
        <p:spPr/>
        <p:txBody>
          <a:bodyPr/>
          <a:lstStyle/>
          <a:p>
            <a:r>
              <a:rPr lang="en-US" dirty="0"/>
              <a:t>Approvals</a:t>
            </a:r>
          </a:p>
        </p:txBody>
      </p:sp>
      <p:sp>
        <p:nvSpPr>
          <p:cNvPr id="3" name="Content Placeholder 2">
            <a:extLst>
              <a:ext uri="{FF2B5EF4-FFF2-40B4-BE49-F238E27FC236}">
                <a16:creationId xmlns:a16="http://schemas.microsoft.com/office/drawing/2014/main" id="{30B136D1-BFA1-575A-A15C-39DD85210985}"/>
              </a:ext>
            </a:extLst>
          </p:cNvPr>
          <p:cNvSpPr>
            <a:spLocks noGrp="1"/>
          </p:cNvSpPr>
          <p:nvPr>
            <p:ph sz="quarter" idx="10"/>
          </p:nvPr>
        </p:nvSpPr>
        <p:spPr>
          <a:xfrm>
            <a:off x="609600" y="1371600"/>
            <a:ext cx="5329382" cy="5073650"/>
          </a:xfrm>
        </p:spPr>
        <p:txBody>
          <a:bodyPr/>
          <a:lstStyle/>
          <a:p>
            <a:r>
              <a:rPr lang="en-US" dirty="0"/>
              <a:t>Step 3</a:t>
            </a:r>
          </a:p>
          <a:p>
            <a:pPr lvl="1"/>
            <a:r>
              <a:rPr lang="en-US" sz="1600" b="1" dirty="0">
                <a:solidFill>
                  <a:schemeClr val="accent1"/>
                </a:solidFill>
              </a:rPr>
              <a:t>Approval</a:t>
            </a:r>
          </a:p>
          <a:p>
            <a:pPr lvl="1"/>
            <a:r>
              <a:rPr lang="en-US" dirty="0"/>
              <a:t>Area welfare/self-reliance manager and director of temporal affairs presents the proposal to the Area Presidency with an update on MyBaby4Me implementation.</a:t>
            </a:r>
          </a:p>
          <a:p>
            <a:pPr lvl="1"/>
            <a:r>
              <a:rPr lang="en-US" dirty="0"/>
              <a:t>Based on funding levels, other executive councils will need to approve.</a:t>
            </a:r>
          </a:p>
          <a:p>
            <a:pPr lvl="1"/>
            <a:r>
              <a:rPr lang="en-US" b="1" dirty="0"/>
              <a:t>Action items</a:t>
            </a:r>
          </a:p>
          <a:p>
            <a:pPr lvl="2"/>
            <a:r>
              <a:rPr lang="en-US" dirty="0"/>
              <a:t>Executive presentation</a:t>
            </a:r>
          </a:p>
          <a:p>
            <a:pPr lvl="3"/>
            <a:r>
              <a:rPr lang="en-US" sz="1400" dirty="0"/>
              <a:t>Background</a:t>
            </a:r>
          </a:p>
          <a:p>
            <a:pPr lvl="3"/>
            <a:r>
              <a:rPr lang="en-US" sz="1400" dirty="0"/>
              <a:t>Current situation</a:t>
            </a:r>
          </a:p>
          <a:p>
            <a:pPr lvl="3"/>
            <a:r>
              <a:rPr lang="en-US" sz="1400" dirty="0"/>
              <a:t>Proposed intervention</a:t>
            </a:r>
          </a:p>
          <a:p>
            <a:pPr lvl="3"/>
            <a:r>
              <a:rPr lang="en-US" sz="1400" dirty="0"/>
              <a:t>Measurable outcomes</a:t>
            </a:r>
          </a:p>
          <a:p>
            <a:pPr lvl="3"/>
            <a:r>
              <a:rPr lang="en-US" sz="1400" dirty="0"/>
              <a:t>Budget</a:t>
            </a:r>
          </a:p>
          <a:p>
            <a:pPr lvl="1">
              <a:spcBef>
                <a:spcPts val="1100"/>
              </a:spcBef>
            </a:pPr>
            <a:r>
              <a:rPr lang="en-US" b="1" dirty="0"/>
              <a:t>Outcome</a:t>
            </a:r>
          </a:p>
          <a:p>
            <a:pPr lvl="2"/>
            <a:r>
              <a:rPr lang="en-US" dirty="0"/>
              <a:t>Approval to move forward</a:t>
            </a:r>
          </a:p>
        </p:txBody>
      </p:sp>
      <p:sp>
        <p:nvSpPr>
          <p:cNvPr id="4" name="Content Placeholder 3">
            <a:extLst>
              <a:ext uri="{FF2B5EF4-FFF2-40B4-BE49-F238E27FC236}">
                <a16:creationId xmlns:a16="http://schemas.microsoft.com/office/drawing/2014/main" id="{121B6B4A-BCCF-F156-D531-3FD3736967AE}"/>
              </a:ext>
            </a:extLst>
          </p:cNvPr>
          <p:cNvSpPr>
            <a:spLocks noGrp="1"/>
          </p:cNvSpPr>
          <p:nvPr>
            <p:ph sz="quarter" idx="11"/>
          </p:nvPr>
        </p:nvSpPr>
        <p:spPr>
          <a:xfrm>
            <a:off x="6096000" y="1371600"/>
            <a:ext cx="5486400" cy="4837176"/>
          </a:xfrm>
        </p:spPr>
        <p:txBody>
          <a:bodyPr/>
          <a:lstStyle/>
          <a:p>
            <a:r>
              <a:rPr lang="en-US" dirty="0"/>
              <a:t>Step 4</a:t>
            </a:r>
          </a:p>
          <a:p>
            <a:pPr lvl="1"/>
            <a:r>
              <a:rPr lang="en-US" sz="1600" b="1" dirty="0">
                <a:solidFill>
                  <a:schemeClr val="accent1"/>
                </a:solidFill>
              </a:rPr>
              <a:t>Sign contracts </a:t>
            </a:r>
          </a:p>
          <a:p>
            <a:pPr lvl="1"/>
            <a:r>
              <a:rPr lang="en-US" dirty="0"/>
              <a:t>Area humanitarian manager verifies master service agreement terms and negotiates contract with national banner organization.</a:t>
            </a:r>
          </a:p>
          <a:p>
            <a:pPr lvl="1"/>
            <a:r>
              <a:rPr lang="en-US" b="1" dirty="0"/>
              <a:t>Action items</a:t>
            </a:r>
          </a:p>
          <a:p>
            <a:pPr lvl="1"/>
            <a:r>
              <a:rPr lang="en-US" dirty="0"/>
              <a:t>Contracts between the Church and national banner organization</a:t>
            </a:r>
          </a:p>
          <a:p>
            <a:pPr lvl="2"/>
            <a:r>
              <a:rPr lang="en-US" dirty="0"/>
              <a:t>Review master service agreement</a:t>
            </a:r>
          </a:p>
          <a:p>
            <a:pPr lvl="2"/>
            <a:r>
              <a:rPr lang="en-US" dirty="0"/>
              <a:t>Create work order for new location</a:t>
            </a:r>
          </a:p>
          <a:p>
            <a:pPr lvl="2"/>
            <a:endParaRPr lang="en-US" dirty="0"/>
          </a:p>
          <a:p>
            <a:pPr marL="0" lvl="2" indent="0">
              <a:buNone/>
            </a:pPr>
            <a:r>
              <a:rPr lang="en-US" dirty="0"/>
              <a:t>Contract between national banner and local banner organization</a:t>
            </a:r>
          </a:p>
          <a:p>
            <a:pPr lvl="2"/>
            <a:r>
              <a:rPr lang="en-US" dirty="0"/>
              <a:t>Liability and IP disclosures</a:t>
            </a:r>
          </a:p>
          <a:p>
            <a:pPr lvl="2"/>
            <a:r>
              <a:rPr lang="en-US" dirty="0"/>
              <a:t>Facilities usage</a:t>
            </a:r>
          </a:p>
          <a:p>
            <a:pPr marL="0" lvl="2" indent="0">
              <a:buNone/>
            </a:pPr>
            <a:endParaRPr lang="en-US" dirty="0"/>
          </a:p>
          <a:p>
            <a:pPr lvl="1">
              <a:spcBef>
                <a:spcPts val="1100"/>
              </a:spcBef>
            </a:pPr>
            <a:r>
              <a:rPr lang="en-US" b="1" dirty="0"/>
              <a:t>Outcome</a:t>
            </a:r>
          </a:p>
          <a:p>
            <a:pPr lvl="2"/>
            <a:r>
              <a:rPr lang="en-US" dirty="0"/>
              <a:t>All contracts reviewed and signed</a:t>
            </a:r>
          </a:p>
        </p:txBody>
      </p:sp>
      <p:pic>
        <p:nvPicPr>
          <p:cNvPr id="9" name="Picture 8">
            <a:extLst>
              <a:ext uri="{FF2B5EF4-FFF2-40B4-BE49-F238E27FC236}">
                <a16:creationId xmlns:a16="http://schemas.microsoft.com/office/drawing/2014/main" id="{9E6BBA82-FD1B-357A-81BA-F456C391EB73}"/>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261322" y="5375047"/>
            <a:ext cx="232185" cy="222708"/>
          </a:xfrm>
          <a:prstGeom prst="rect">
            <a:avLst/>
          </a:prstGeom>
        </p:spPr>
      </p:pic>
      <p:pic>
        <p:nvPicPr>
          <p:cNvPr id="10" name="Picture 9">
            <a:extLst>
              <a:ext uri="{FF2B5EF4-FFF2-40B4-BE49-F238E27FC236}">
                <a16:creationId xmlns:a16="http://schemas.microsoft.com/office/drawing/2014/main" id="{BF5F178F-B77E-94FC-BD5B-B0CAF00C3436}"/>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5785306" y="5375047"/>
            <a:ext cx="232185" cy="222708"/>
          </a:xfrm>
          <a:prstGeom prst="rect">
            <a:avLst/>
          </a:prstGeom>
        </p:spPr>
      </p:pic>
    </p:spTree>
    <p:extLst>
      <p:ext uri="{BB962C8B-B14F-4D97-AF65-F5344CB8AC3E}">
        <p14:creationId xmlns:p14="http://schemas.microsoft.com/office/powerpoint/2010/main" val="24843972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AD46-945F-DE54-B043-2F1C8D438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38C91-9253-1D9B-07C4-C6C59C762409}"/>
              </a:ext>
            </a:extLst>
          </p:cNvPr>
          <p:cNvSpPr>
            <a:spLocks noGrp="1"/>
          </p:cNvSpPr>
          <p:nvPr>
            <p:ph type="title"/>
          </p:nvPr>
        </p:nvSpPr>
        <p:spPr/>
        <p:txBody>
          <a:bodyPr/>
          <a:lstStyle/>
          <a:p>
            <a:r>
              <a:rPr lang="en-US" dirty="0"/>
              <a:t>Approvals</a:t>
            </a:r>
          </a:p>
        </p:txBody>
      </p:sp>
      <p:sp>
        <p:nvSpPr>
          <p:cNvPr id="3" name="Content Placeholder 2">
            <a:extLst>
              <a:ext uri="{FF2B5EF4-FFF2-40B4-BE49-F238E27FC236}">
                <a16:creationId xmlns:a16="http://schemas.microsoft.com/office/drawing/2014/main" id="{148CB454-0182-FBA9-D613-06A02ADC4216}"/>
              </a:ext>
            </a:extLst>
          </p:cNvPr>
          <p:cNvSpPr>
            <a:spLocks noGrp="1"/>
          </p:cNvSpPr>
          <p:nvPr>
            <p:ph type="body" idx="1"/>
          </p:nvPr>
        </p:nvSpPr>
        <p:spPr/>
        <p:txBody>
          <a:bodyPr/>
          <a:lstStyle/>
          <a:p>
            <a:r>
              <a:rPr lang="en-US" dirty="0"/>
              <a:t>Step 5</a:t>
            </a:r>
          </a:p>
          <a:p>
            <a:pPr lvl="1"/>
            <a:r>
              <a:rPr lang="en-US" sz="1600" b="1" dirty="0">
                <a:solidFill>
                  <a:schemeClr val="accent1"/>
                </a:solidFill>
              </a:rPr>
              <a:t>Transfer funds </a:t>
            </a:r>
          </a:p>
          <a:p>
            <a:pPr lvl="1"/>
            <a:r>
              <a:rPr lang="en-US" dirty="0"/>
              <a:t>Area humanitarian manager disperses funds to national banner organization for project implementation.</a:t>
            </a:r>
          </a:p>
          <a:p>
            <a:pPr lvl="1"/>
            <a:r>
              <a:rPr lang="en-US" b="1" dirty="0"/>
              <a:t>Action items</a:t>
            </a:r>
          </a:p>
          <a:p>
            <a:pPr lvl="2"/>
            <a:r>
              <a:rPr lang="en-US" dirty="0"/>
              <a:t>Disburse project funds to the national banner organization</a:t>
            </a:r>
          </a:p>
          <a:p>
            <a:pPr lvl="2"/>
            <a:r>
              <a:rPr lang="en-US" dirty="0"/>
              <a:t>National banner organization disperses funds to local banner organization</a:t>
            </a:r>
          </a:p>
          <a:p>
            <a:pPr lvl="3"/>
            <a:r>
              <a:rPr lang="en-US" sz="1400" dirty="0"/>
              <a:t>Monthly dispersion/as needed</a:t>
            </a:r>
          </a:p>
          <a:p>
            <a:pPr lvl="2"/>
            <a:r>
              <a:rPr lang="en-US" dirty="0"/>
              <a:t>Local or national banner organization procures items and commodities needed for operation (appendix 4) </a:t>
            </a:r>
          </a:p>
          <a:p>
            <a:pPr lvl="1">
              <a:spcBef>
                <a:spcPts val="1100"/>
              </a:spcBef>
            </a:pPr>
            <a:r>
              <a:rPr lang="en-US" b="1" dirty="0"/>
              <a:t>    Outcome</a:t>
            </a:r>
          </a:p>
          <a:p>
            <a:pPr lvl="2"/>
            <a:r>
              <a:rPr lang="en-US" dirty="0"/>
              <a:t>Funding dispersed</a:t>
            </a:r>
          </a:p>
          <a:p>
            <a:endParaRPr lang="en-US" dirty="0"/>
          </a:p>
          <a:p>
            <a:pPr lvl="1"/>
            <a:endParaRPr lang="en-US" dirty="0"/>
          </a:p>
          <a:p>
            <a:pPr lvl="1"/>
            <a:endParaRPr lang="en-US" dirty="0"/>
          </a:p>
          <a:p>
            <a:pPr lvl="2"/>
            <a:endParaRPr lang="en-US" dirty="0"/>
          </a:p>
          <a:p>
            <a:endParaRPr lang="en-US" dirty="0"/>
          </a:p>
        </p:txBody>
      </p:sp>
      <p:pic>
        <p:nvPicPr>
          <p:cNvPr id="11" name="Picture 10">
            <a:extLst>
              <a:ext uri="{FF2B5EF4-FFF2-40B4-BE49-F238E27FC236}">
                <a16:creationId xmlns:a16="http://schemas.microsoft.com/office/drawing/2014/main" id="{E69FFAF7-8FCE-2124-749B-D515365F32FA}"/>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609600" y="4083726"/>
            <a:ext cx="232185" cy="222708"/>
          </a:xfrm>
          <a:prstGeom prst="rect">
            <a:avLst/>
          </a:prstGeom>
        </p:spPr>
      </p:pic>
    </p:spTree>
    <p:extLst>
      <p:ext uri="{BB962C8B-B14F-4D97-AF65-F5344CB8AC3E}">
        <p14:creationId xmlns:p14="http://schemas.microsoft.com/office/powerpoint/2010/main" val="31658337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345E5-CAAA-4DBC-7C41-3B7715F0D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91294-552B-3B05-BC71-526E0219AD89}"/>
              </a:ext>
            </a:extLst>
          </p:cNvPr>
          <p:cNvSpPr>
            <a:spLocks noGrp="1"/>
          </p:cNvSpPr>
          <p:nvPr>
            <p:ph type="title"/>
          </p:nvPr>
        </p:nvSpPr>
        <p:spPr/>
        <p:txBody>
          <a:bodyPr/>
          <a:lstStyle/>
          <a:p>
            <a:r>
              <a:rPr lang="en-US"/>
              <a:t>Stage 3</a:t>
            </a:r>
          </a:p>
        </p:txBody>
      </p:sp>
      <p:sp>
        <p:nvSpPr>
          <p:cNvPr id="3" name="Text Placeholder 2">
            <a:extLst>
              <a:ext uri="{FF2B5EF4-FFF2-40B4-BE49-F238E27FC236}">
                <a16:creationId xmlns:a16="http://schemas.microsoft.com/office/drawing/2014/main" id="{B79CEC95-2907-BE81-B5E4-0341664F7ACF}"/>
              </a:ext>
            </a:extLst>
          </p:cNvPr>
          <p:cNvSpPr>
            <a:spLocks noGrp="1"/>
          </p:cNvSpPr>
          <p:nvPr>
            <p:ph type="body" idx="1"/>
          </p:nvPr>
        </p:nvSpPr>
        <p:spPr/>
        <p:txBody>
          <a:bodyPr/>
          <a:lstStyle/>
          <a:p>
            <a:r>
              <a:rPr lang="en-US">
                <a:latin typeface="Arial"/>
                <a:cs typeface="Arial"/>
              </a:rPr>
              <a:t>Build the team</a:t>
            </a:r>
            <a:endParaRPr lang="en-US"/>
          </a:p>
        </p:txBody>
      </p:sp>
      <p:cxnSp>
        <p:nvCxnSpPr>
          <p:cNvPr id="15" name="Straight Connector 14">
            <a:extLst>
              <a:ext uri="{FF2B5EF4-FFF2-40B4-BE49-F238E27FC236}">
                <a16:creationId xmlns:a16="http://schemas.microsoft.com/office/drawing/2014/main" id="{99E46233-4EB6-C8BD-52EB-29A2315CA9B3}"/>
              </a:ext>
            </a:extLst>
          </p:cNvPr>
          <p:cNvCxnSpPr>
            <a:cxnSpLocks/>
          </p:cNvCxnSpPr>
          <p:nvPr/>
        </p:nvCxnSpPr>
        <p:spPr>
          <a:xfrm>
            <a:off x="700062" y="3429000"/>
            <a:ext cx="0" cy="78377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95AA8F8-7A32-47FF-2BCF-B018D1E5A152}"/>
              </a:ext>
            </a:extLst>
          </p:cNvPr>
          <p:cNvCxnSpPr>
            <a:cxnSpLocks/>
            <a:stCxn id="23"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720793-E809-153A-9785-22CF47639E78}"/>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6B92CF-5DAA-D87A-B96B-D59F3A1FAA04}"/>
              </a:ext>
            </a:extLst>
          </p:cNvPr>
          <p:cNvCxnSpPr>
            <a:cxnSpLocks/>
          </p:cNvCxnSpPr>
          <p:nvPr/>
        </p:nvCxnSpPr>
        <p:spPr>
          <a:xfrm flipH="1">
            <a:off x="700062" y="421277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9A1A35CB-02C1-CC5C-419A-4696C8F65F35}"/>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Identify</a:t>
            </a:r>
            <a:endParaRPr lang="en-US" sz="1100">
              <a:solidFill>
                <a:schemeClr val="tx1">
                  <a:lumMod val="65000"/>
                  <a:lumOff val="35000"/>
                </a:schemeClr>
              </a:solidFill>
              <a:cs typeface="Times New Roman"/>
            </a:endParaRPr>
          </a:p>
        </p:txBody>
      </p:sp>
      <p:sp>
        <p:nvSpPr>
          <p:cNvPr id="24" name="Rounded Rectangle 23">
            <a:extLst>
              <a:ext uri="{FF2B5EF4-FFF2-40B4-BE49-F238E27FC236}">
                <a16:creationId xmlns:a16="http://schemas.microsoft.com/office/drawing/2014/main" id="{839F9BC7-E329-9F81-63D3-D3668DCD4679}"/>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Documents</a:t>
            </a:r>
            <a:endParaRPr lang="en-US" sz="1100">
              <a:solidFill>
                <a:schemeClr val="tx1">
                  <a:lumMod val="65000"/>
                  <a:lumOff val="35000"/>
                </a:schemeClr>
              </a:solidFill>
              <a:cs typeface="Times New Roman"/>
            </a:endParaRPr>
          </a:p>
        </p:txBody>
      </p:sp>
      <p:sp>
        <p:nvSpPr>
          <p:cNvPr id="25" name="Rounded Rectangle 24">
            <a:extLst>
              <a:ext uri="{FF2B5EF4-FFF2-40B4-BE49-F238E27FC236}">
                <a16:creationId xmlns:a16="http://schemas.microsoft.com/office/drawing/2014/main" id="{1D5791A0-02D6-B6FF-822C-57B453404EE3}"/>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Team</a:t>
            </a:r>
            <a:endParaRPr lang="en-US" sz="1100">
              <a:solidFill>
                <a:schemeClr val="tx1">
                  <a:lumMod val="65000"/>
                  <a:lumOff val="35000"/>
                </a:schemeClr>
              </a:solidFill>
              <a:cs typeface="Times New Roman"/>
            </a:endParaRPr>
          </a:p>
        </p:txBody>
      </p:sp>
      <p:sp>
        <p:nvSpPr>
          <p:cNvPr id="26" name="Rounded Rectangle 25">
            <a:extLst>
              <a:ext uri="{FF2B5EF4-FFF2-40B4-BE49-F238E27FC236}">
                <a16:creationId xmlns:a16="http://schemas.microsoft.com/office/drawing/2014/main" id="{854CC51C-5D2B-3894-46A6-EED520CBD939}"/>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Marketing</a:t>
            </a:r>
            <a:endParaRPr lang="en-US" sz="1100">
              <a:solidFill>
                <a:schemeClr val="bg1">
                  <a:lumMod val="85000"/>
                </a:schemeClr>
              </a:solidFill>
              <a:cs typeface="Times New Roman"/>
            </a:endParaRPr>
          </a:p>
        </p:txBody>
      </p:sp>
      <p:sp>
        <p:nvSpPr>
          <p:cNvPr id="27" name="Rounded Rectangle 26">
            <a:extLst>
              <a:ext uri="{FF2B5EF4-FFF2-40B4-BE49-F238E27FC236}">
                <a16:creationId xmlns:a16="http://schemas.microsoft.com/office/drawing/2014/main" id="{EF1230CC-54D5-B803-F2D9-7CB8B8CB44FD}"/>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Launch</a:t>
            </a:r>
            <a:endParaRPr lang="en-US" sz="1100">
              <a:solidFill>
                <a:schemeClr val="bg1">
                  <a:lumMod val="85000"/>
                </a:schemeClr>
              </a:solidFill>
              <a:cs typeface="Times New Roman"/>
            </a:endParaRPr>
          </a:p>
        </p:txBody>
      </p:sp>
      <p:sp>
        <p:nvSpPr>
          <p:cNvPr id="28" name="Rounded Rectangle 27">
            <a:extLst>
              <a:ext uri="{FF2B5EF4-FFF2-40B4-BE49-F238E27FC236}">
                <a16:creationId xmlns:a16="http://schemas.microsoft.com/office/drawing/2014/main" id="{6ECB4881-791C-68D5-27B5-746B311A4078}"/>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Sustain</a:t>
            </a:r>
            <a:endParaRPr lang="en-US" sz="1100">
              <a:solidFill>
                <a:schemeClr val="bg1">
                  <a:lumMod val="85000"/>
                </a:schemeClr>
              </a:solidFill>
              <a:cs typeface="Times New Roman"/>
            </a:endParaRPr>
          </a:p>
        </p:txBody>
      </p:sp>
      <p:sp>
        <p:nvSpPr>
          <p:cNvPr id="29" name="Rounded Rectangle 28">
            <a:extLst>
              <a:ext uri="{FF2B5EF4-FFF2-40B4-BE49-F238E27FC236}">
                <a16:creationId xmlns:a16="http://schemas.microsoft.com/office/drawing/2014/main" id="{2444FDBF-FB08-E2A1-2EF9-57CB4855C9B9}"/>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30" name="Oval 29">
            <a:extLst>
              <a:ext uri="{FF2B5EF4-FFF2-40B4-BE49-F238E27FC236}">
                <a16:creationId xmlns:a16="http://schemas.microsoft.com/office/drawing/2014/main" id="{9CAD706B-D2F3-5552-30D2-366FEA671691}"/>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31" name="Oval 30">
            <a:extLst>
              <a:ext uri="{FF2B5EF4-FFF2-40B4-BE49-F238E27FC236}">
                <a16:creationId xmlns:a16="http://schemas.microsoft.com/office/drawing/2014/main" id="{DD4DD521-E10A-CF98-187A-46B4F2AFFAB1}"/>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
        <p:nvSpPr>
          <p:cNvPr id="32" name="Oval 31">
            <a:extLst>
              <a:ext uri="{FF2B5EF4-FFF2-40B4-BE49-F238E27FC236}">
                <a16:creationId xmlns:a16="http://schemas.microsoft.com/office/drawing/2014/main" id="{A0896F6E-278D-B633-51D8-FD31799498CD}"/>
              </a:ext>
            </a:extLst>
          </p:cNvPr>
          <p:cNvSpPr/>
          <p:nvPr/>
        </p:nvSpPr>
        <p:spPr>
          <a:xfrm>
            <a:off x="820845" y="4092985"/>
            <a:ext cx="257159" cy="2571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3</a:t>
            </a:r>
          </a:p>
        </p:txBody>
      </p:sp>
    </p:spTree>
    <p:extLst>
      <p:ext uri="{BB962C8B-B14F-4D97-AF65-F5344CB8AC3E}">
        <p14:creationId xmlns:p14="http://schemas.microsoft.com/office/powerpoint/2010/main" val="39329721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79A0-F2FD-D577-3721-D4211877C123}"/>
              </a:ext>
            </a:extLst>
          </p:cNvPr>
          <p:cNvSpPr>
            <a:spLocks noGrp="1"/>
          </p:cNvSpPr>
          <p:nvPr>
            <p:ph type="title"/>
          </p:nvPr>
        </p:nvSpPr>
        <p:spPr>
          <a:xfrm>
            <a:off x="609600" y="342900"/>
            <a:ext cx="3366407" cy="1028700"/>
          </a:xfrm>
        </p:spPr>
        <p:txBody>
          <a:bodyPr/>
          <a:lstStyle/>
          <a:p>
            <a:r>
              <a:rPr lang="en-US" dirty="0"/>
              <a:t>Contents</a:t>
            </a:r>
          </a:p>
        </p:txBody>
      </p:sp>
      <p:sp>
        <p:nvSpPr>
          <p:cNvPr id="3" name="Text Placeholder 2">
            <a:extLst>
              <a:ext uri="{FF2B5EF4-FFF2-40B4-BE49-F238E27FC236}">
                <a16:creationId xmlns:a16="http://schemas.microsoft.com/office/drawing/2014/main" id="{6FED30BD-D54D-D37D-CF1E-826F2FF70D04}"/>
              </a:ext>
            </a:extLst>
          </p:cNvPr>
          <p:cNvSpPr>
            <a:spLocks noGrp="1"/>
          </p:cNvSpPr>
          <p:nvPr>
            <p:ph type="body" idx="1"/>
          </p:nvPr>
        </p:nvSpPr>
        <p:spPr>
          <a:xfrm>
            <a:off x="996818" y="1296956"/>
            <a:ext cx="5737744" cy="2514460"/>
          </a:xfrm>
        </p:spPr>
        <p:txBody>
          <a:bodyPr/>
          <a:lstStyle/>
          <a:p>
            <a:pPr lvl="1">
              <a:spcBef>
                <a:spcPts val="1100"/>
              </a:spcBef>
            </a:pPr>
            <a:r>
              <a:rPr lang="en-US" sz="1500" dirty="0"/>
              <a:t>Instructions</a:t>
            </a:r>
          </a:p>
          <a:p>
            <a:pPr lvl="1">
              <a:spcBef>
                <a:spcPts val="1100"/>
              </a:spcBef>
            </a:pPr>
            <a:r>
              <a:rPr lang="en-US" sz="1500" dirty="0"/>
              <a:t>Stage goals and timeline</a:t>
            </a:r>
          </a:p>
          <a:p>
            <a:pPr lvl="1">
              <a:spcBef>
                <a:spcPts val="1100"/>
              </a:spcBef>
            </a:pPr>
            <a:r>
              <a:rPr lang="en-US" sz="1500" dirty="0"/>
              <a:t>Background</a:t>
            </a:r>
          </a:p>
          <a:p>
            <a:pPr lvl="1">
              <a:spcBef>
                <a:spcPts val="1100"/>
              </a:spcBef>
            </a:pPr>
            <a:r>
              <a:rPr lang="en-US" sz="1500" dirty="0"/>
              <a:t>Scope</a:t>
            </a:r>
          </a:p>
          <a:p>
            <a:pPr lvl="1">
              <a:spcBef>
                <a:spcPts val="1100"/>
              </a:spcBef>
            </a:pPr>
            <a:r>
              <a:rPr lang="en-US" sz="1500" dirty="0"/>
              <a:t>Reporting lines</a:t>
            </a:r>
          </a:p>
          <a:p>
            <a:pPr lvl="1">
              <a:spcBef>
                <a:spcPts val="1100"/>
              </a:spcBef>
            </a:pPr>
            <a:r>
              <a:rPr lang="en-US" sz="1500" dirty="0"/>
              <a:t>RACI assignments</a:t>
            </a:r>
          </a:p>
        </p:txBody>
      </p:sp>
      <p:sp>
        <p:nvSpPr>
          <p:cNvPr id="4" name="Text Placeholder 2">
            <a:extLst>
              <a:ext uri="{FF2B5EF4-FFF2-40B4-BE49-F238E27FC236}">
                <a16:creationId xmlns:a16="http://schemas.microsoft.com/office/drawing/2014/main" id="{A417437A-6E81-787A-DE06-F9503D76166B}"/>
              </a:ext>
            </a:extLst>
          </p:cNvPr>
          <p:cNvSpPr txBox="1">
            <a:spLocks/>
          </p:cNvSpPr>
          <p:nvPr/>
        </p:nvSpPr>
        <p:spPr>
          <a:xfrm>
            <a:off x="996819" y="3973425"/>
            <a:ext cx="10198359" cy="1587619"/>
          </a:xfrm>
          <a:prstGeom prst="rect">
            <a:avLst/>
          </a:prstGeom>
        </p:spPr>
        <p:txBody>
          <a:bodyPr vert="horz" lIns="91440" tIns="45720" rIns="91440" bIns="45720" numCol="2"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1100"/>
              </a:spcBef>
            </a:pPr>
            <a:r>
              <a:rPr lang="en-US" sz="1500" b="1" dirty="0"/>
              <a:t>Stage 1 </a:t>
            </a:r>
            <a:r>
              <a:rPr lang="en-US" sz="1500" dirty="0"/>
              <a:t>— Identify and select location</a:t>
            </a:r>
          </a:p>
          <a:p>
            <a:pPr lvl="1">
              <a:spcBef>
                <a:spcPts val="1100"/>
              </a:spcBef>
            </a:pPr>
            <a:r>
              <a:rPr lang="en-US" sz="1500" b="1" dirty="0"/>
              <a:t>Stage 2 </a:t>
            </a:r>
            <a:r>
              <a:rPr lang="en-US" sz="1500" dirty="0"/>
              <a:t>— Approvals</a:t>
            </a:r>
          </a:p>
          <a:p>
            <a:pPr lvl="1">
              <a:spcBef>
                <a:spcPts val="1100"/>
              </a:spcBef>
            </a:pPr>
            <a:r>
              <a:rPr lang="en-US" sz="1500" b="1" dirty="0"/>
              <a:t>Stage 3 </a:t>
            </a:r>
            <a:r>
              <a:rPr lang="en-US" sz="1500" dirty="0"/>
              <a:t>— Build the team</a:t>
            </a:r>
          </a:p>
          <a:p>
            <a:pPr lvl="1">
              <a:spcBef>
                <a:spcPts val="1100"/>
              </a:spcBef>
            </a:pPr>
            <a:r>
              <a:rPr lang="en-US" sz="1500" b="1" dirty="0"/>
              <a:t>Stage 4 </a:t>
            </a:r>
            <a:r>
              <a:rPr lang="en-US" sz="1500" dirty="0"/>
              <a:t>— Marketing and communications integration</a:t>
            </a:r>
          </a:p>
          <a:p>
            <a:pPr lvl="1">
              <a:spcBef>
                <a:spcPts val="1100"/>
              </a:spcBef>
            </a:pPr>
            <a:r>
              <a:rPr lang="en-US" sz="1500" b="1" dirty="0"/>
              <a:t>Stage 5 </a:t>
            </a:r>
            <a:r>
              <a:rPr lang="en-US" sz="1500" dirty="0"/>
              <a:t>— Program kickoff and launch</a:t>
            </a:r>
          </a:p>
          <a:p>
            <a:pPr lvl="1">
              <a:spcBef>
                <a:spcPts val="1100"/>
              </a:spcBef>
            </a:pPr>
            <a:r>
              <a:rPr lang="en-US" sz="1500" b="1" dirty="0"/>
              <a:t>Stage 6 </a:t>
            </a:r>
            <a:r>
              <a:rPr lang="en-US" sz="1500" dirty="0"/>
              <a:t>— Operational compliance and sustainability</a:t>
            </a:r>
          </a:p>
        </p:txBody>
      </p:sp>
      <p:sp>
        <p:nvSpPr>
          <p:cNvPr id="5" name="Text Placeholder 2">
            <a:extLst>
              <a:ext uri="{FF2B5EF4-FFF2-40B4-BE49-F238E27FC236}">
                <a16:creationId xmlns:a16="http://schemas.microsoft.com/office/drawing/2014/main" id="{2250F6EA-AEE4-2499-53FA-4F9C8F381F1D}"/>
              </a:ext>
            </a:extLst>
          </p:cNvPr>
          <p:cNvSpPr txBox="1">
            <a:spLocks/>
          </p:cNvSpPr>
          <p:nvPr/>
        </p:nvSpPr>
        <p:spPr>
          <a:xfrm>
            <a:off x="996817" y="5561044"/>
            <a:ext cx="5737745" cy="8349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1100"/>
              </a:spcBef>
            </a:pPr>
            <a:r>
              <a:rPr lang="en-US" sz="1500" dirty="0"/>
              <a:t>Glossary</a:t>
            </a:r>
          </a:p>
          <a:p>
            <a:pPr lvl="1">
              <a:spcBef>
                <a:spcPts val="1100"/>
              </a:spcBef>
            </a:pPr>
            <a:r>
              <a:rPr lang="en-US" sz="1500" dirty="0"/>
              <a:t>Appendices</a:t>
            </a:r>
          </a:p>
        </p:txBody>
      </p:sp>
    </p:spTree>
    <p:extLst>
      <p:ext uri="{BB962C8B-B14F-4D97-AF65-F5344CB8AC3E}">
        <p14:creationId xmlns:p14="http://schemas.microsoft.com/office/powerpoint/2010/main" val="423498395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054C9A7-D505-6F2D-7EE8-6E0D8A3EC8F2}"/>
              </a:ext>
            </a:extLst>
          </p:cNvPr>
          <p:cNvSpPr/>
          <p:nvPr/>
        </p:nvSpPr>
        <p:spPr>
          <a:xfrm>
            <a:off x="1144587" y="3969541"/>
            <a:ext cx="10238759" cy="1992720"/>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400" b="1" dirty="0">
                <a:solidFill>
                  <a:schemeClr val="tx1">
                    <a:lumMod val="65000"/>
                    <a:lumOff val="35000"/>
                  </a:schemeClr>
                </a:solidFill>
                <a:cs typeface="Arial"/>
              </a:rPr>
              <a:t>Step 1: </a:t>
            </a:r>
            <a:r>
              <a:rPr lang="en-US" sz="1400" dirty="0">
                <a:solidFill>
                  <a:schemeClr val="tx1">
                    <a:lumMod val="65000"/>
                    <a:lumOff val="35000"/>
                  </a:schemeClr>
                </a:solidFill>
                <a:cs typeface="Arial"/>
              </a:rPr>
              <a:t>Assemble team</a:t>
            </a:r>
          </a:p>
          <a:p>
            <a:pPr>
              <a:lnSpc>
                <a:spcPct val="150000"/>
              </a:lnSpc>
            </a:pPr>
            <a:r>
              <a:rPr lang="en-US" sz="1400" b="1" dirty="0">
                <a:solidFill>
                  <a:schemeClr val="tx1">
                    <a:lumMod val="65000"/>
                    <a:lumOff val="35000"/>
                  </a:schemeClr>
                </a:solidFill>
                <a:cs typeface="Times New Roman"/>
              </a:rPr>
              <a:t>Step 2: </a:t>
            </a:r>
            <a:r>
              <a:rPr lang="en-US" sz="1400" dirty="0">
                <a:solidFill>
                  <a:schemeClr val="tx1">
                    <a:lumMod val="65000"/>
                    <a:lumOff val="35000"/>
                  </a:schemeClr>
                </a:solidFill>
                <a:cs typeface="Times New Roman"/>
              </a:rPr>
              <a:t>Recruit and orient full-time missionary couples</a:t>
            </a:r>
          </a:p>
          <a:p>
            <a:pPr>
              <a:lnSpc>
                <a:spcPct val="150000"/>
              </a:lnSpc>
            </a:pPr>
            <a:r>
              <a:rPr lang="en-US" sz="1400" dirty="0">
                <a:solidFill>
                  <a:schemeClr val="tx1">
                    <a:lumMod val="65000"/>
                    <a:lumOff val="35000"/>
                  </a:schemeClr>
                </a:solidFill>
                <a:cs typeface="Times New Roman"/>
              </a:rPr>
              <a:t>	</a:t>
            </a:r>
            <a:r>
              <a:rPr lang="en-US" sz="1400" b="1" dirty="0">
                <a:solidFill>
                  <a:schemeClr val="tx1">
                    <a:lumMod val="65000"/>
                    <a:lumOff val="35000"/>
                  </a:schemeClr>
                </a:solidFill>
                <a:cs typeface="Times New Roman"/>
              </a:rPr>
              <a:t>Step 2a:</a:t>
            </a:r>
            <a:r>
              <a:rPr lang="en-US" sz="1400" dirty="0">
                <a:solidFill>
                  <a:schemeClr val="tx1">
                    <a:lumMod val="65000"/>
                    <a:lumOff val="35000"/>
                  </a:schemeClr>
                </a:solidFill>
                <a:cs typeface="Times New Roman"/>
              </a:rPr>
              <a:t> Recruit and train local young and senior MyBaby4Me service missionaries and support personnel</a:t>
            </a:r>
          </a:p>
          <a:p>
            <a:pPr>
              <a:lnSpc>
                <a:spcPct val="150000"/>
              </a:lnSpc>
            </a:pPr>
            <a:r>
              <a:rPr lang="en-US" sz="1400" b="1" dirty="0">
                <a:solidFill>
                  <a:schemeClr val="tx1">
                    <a:lumMod val="65000"/>
                    <a:lumOff val="35000"/>
                  </a:schemeClr>
                </a:solidFill>
                <a:cs typeface="Times New Roman"/>
              </a:rPr>
              <a:t>	Step 2b: </a:t>
            </a:r>
            <a:r>
              <a:rPr lang="en-US" sz="1400" dirty="0">
                <a:solidFill>
                  <a:schemeClr val="tx1">
                    <a:lumMod val="65000"/>
                    <a:lumOff val="35000"/>
                  </a:schemeClr>
                </a:solidFill>
                <a:cs typeface="Times New Roman"/>
              </a:rPr>
              <a:t>Recruit and train full-time national banner employee</a:t>
            </a:r>
          </a:p>
          <a:p>
            <a:pPr>
              <a:lnSpc>
                <a:spcPct val="150000"/>
              </a:lnSpc>
            </a:pPr>
            <a:r>
              <a:rPr lang="en-US" sz="1400" b="1" dirty="0">
                <a:solidFill>
                  <a:schemeClr val="tx1">
                    <a:lumMod val="65000"/>
                    <a:lumOff val="35000"/>
                  </a:schemeClr>
                </a:solidFill>
                <a:cs typeface="Times New Roman"/>
              </a:rPr>
              <a:t>Step 3: </a:t>
            </a:r>
            <a:r>
              <a:rPr lang="en-US" sz="1400" dirty="0">
                <a:solidFill>
                  <a:schemeClr val="tx1">
                    <a:lumMod val="65000"/>
                    <a:lumOff val="35000"/>
                  </a:schemeClr>
                </a:solidFill>
                <a:cs typeface="Times New Roman"/>
              </a:rPr>
              <a:t>Recruit and orient local young and senior service missionaries and support personnel</a:t>
            </a:r>
          </a:p>
        </p:txBody>
      </p:sp>
      <p:sp>
        <p:nvSpPr>
          <p:cNvPr id="8" name="Text Placeholder 7">
            <a:extLst>
              <a:ext uri="{FF2B5EF4-FFF2-40B4-BE49-F238E27FC236}">
                <a16:creationId xmlns:a16="http://schemas.microsoft.com/office/drawing/2014/main" id="{3828B869-77AE-8281-E748-0A2442161BA0}"/>
              </a:ext>
            </a:extLst>
          </p:cNvPr>
          <p:cNvSpPr>
            <a:spLocks noGrp="1"/>
          </p:cNvSpPr>
          <p:nvPr>
            <p:ph type="body" sz="quarter" idx="10"/>
          </p:nvPr>
        </p:nvSpPr>
        <p:spPr>
          <a:xfrm>
            <a:off x="1068388" y="761204"/>
            <a:ext cx="9883775" cy="3208337"/>
          </a:xfrm>
        </p:spPr>
        <p:txBody>
          <a:bodyPr/>
          <a:lstStyle/>
          <a:p>
            <a:pPr marL="0" indent="0"/>
            <a:r>
              <a:rPr lang="en-US" sz="1800" dirty="0">
                <a:solidFill>
                  <a:schemeClr val="tx1">
                    <a:lumMod val="65000"/>
                    <a:lumOff val="35000"/>
                  </a:schemeClr>
                </a:solidFill>
              </a:rPr>
              <a:t>The five key outputs of this stage (depending on availability of a </a:t>
            </a:r>
            <a:br>
              <a:rPr lang="en-US" sz="1800" dirty="0">
                <a:solidFill>
                  <a:schemeClr val="tx1">
                    <a:lumMod val="65000"/>
                    <a:lumOff val="35000"/>
                  </a:schemeClr>
                </a:solidFill>
              </a:rPr>
            </a:br>
            <a:r>
              <a:rPr lang="en-US" sz="1800" dirty="0">
                <a:solidFill>
                  <a:schemeClr val="tx1">
                    <a:lumMod val="65000"/>
                    <a:lumOff val="35000"/>
                  </a:schemeClr>
                </a:solidFill>
              </a:rPr>
              <a:t>senior missionary couple) will be:</a:t>
            </a:r>
          </a:p>
          <a:p>
            <a:pPr marL="342900" indent="-342900">
              <a:buFont typeface="+mj-lt"/>
              <a:buAutoNum type="arabicPeriod"/>
            </a:pPr>
            <a:r>
              <a:rPr lang="en-US" sz="1500" b="0" dirty="0">
                <a:solidFill>
                  <a:schemeClr val="tx1">
                    <a:lumMod val="65000"/>
                    <a:lumOff val="35000"/>
                  </a:schemeClr>
                </a:solidFill>
              </a:rPr>
              <a:t>Begin implementation process</a:t>
            </a:r>
          </a:p>
          <a:p>
            <a:pPr marL="342900" indent="-342900">
              <a:buFont typeface="+mj-lt"/>
              <a:buAutoNum type="arabicPeriod"/>
            </a:pPr>
            <a:r>
              <a:rPr lang="en-US" sz="1500" b="0" dirty="0">
                <a:solidFill>
                  <a:schemeClr val="tx1">
                    <a:lumMod val="65000"/>
                    <a:lumOff val="35000"/>
                  </a:schemeClr>
                </a:solidFill>
              </a:rPr>
              <a:t>Identify full-time missionary couple and assign them to serve in the MyBaby4Me initiative</a:t>
            </a:r>
          </a:p>
          <a:p>
            <a:pPr marL="342900" indent="-342900">
              <a:buFont typeface="+mj-lt"/>
              <a:buAutoNum type="arabicPeriod"/>
            </a:pPr>
            <a:r>
              <a:rPr lang="en-US" sz="1500" b="0" dirty="0">
                <a:solidFill>
                  <a:schemeClr val="tx1">
                    <a:lumMod val="65000"/>
                    <a:lumOff val="35000"/>
                  </a:schemeClr>
                </a:solidFill>
              </a:rPr>
              <a:t>Make sure that local priesthood leadership is aware of and committed to supporting the initiative</a:t>
            </a:r>
          </a:p>
          <a:p>
            <a:pPr marL="342900" indent="-342900">
              <a:buFont typeface="+mj-lt"/>
              <a:buAutoNum type="arabicPeriod"/>
            </a:pPr>
            <a:r>
              <a:rPr lang="en-US" sz="1500" b="0" dirty="0">
                <a:solidFill>
                  <a:schemeClr val="tx1">
                    <a:lumMod val="65000"/>
                    <a:lumOff val="35000"/>
                  </a:schemeClr>
                </a:solidFill>
              </a:rPr>
              <a:t>Hire national banner employee </a:t>
            </a:r>
          </a:p>
        </p:txBody>
      </p:sp>
    </p:spTree>
    <p:extLst>
      <p:ext uri="{BB962C8B-B14F-4D97-AF65-F5344CB8AC3E}">
        <p14:creationId xmlns:p14="http://schemas.microsoft.com/office/powerpoint/2010/main" val="36097071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FD12-89C9-85A0-F7AC-9432D704A6F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E3E3C3-34CE-2C09-2C06-768DE6E69E96}"/>
              </a:ext>
            </a:extLst>
          </p:cNvPr>
          <p:cNvSpPr>
            <a:spLocks noGrp="1"/>
          </p:cNvSpPr>
          <p:nvPr>
            <p:ph type="title"/>
          </p:nvPr>
        </p:nvSpPr>
        <p:spPr/>
        <p:txBody>
          <a:bodyPr/>
          <a:lstStyle/>
          <a:p>
            <a:r>
              <a:rPr lang="en-US" dirty="0"/>
              <a:t>Team</a:t>
            </a:r>
          </a:p>
        </p:txBody>
      </p:sp>
      <p:sp>
        <p:nvSpPr>
          <p:cNvPr id="3" name="Content Placeholder 2">
            <a:extLst>
              <a:ext uri="{FF2B5EF4-FFF2-40B4-BE49-F238E27FC236}">
                <a16:creationId xmlns:a16="http://schemas.microsoft.com/office/drawing/2014/main" id="{2DDBEB92-6F59-CB9C-05AB-D8BC00797031}"/>
              </a:ext>
            </a:extLst>
          </p:cNvPr>
          <p:cNvSpPr>
            <a:spLocks noGrp="1"/>
          </p:cNvSpPr>
          <p:nvPr>
            <p:ph sz="quarter" idx="10"/>
          </p:nvPr>
        </p:nvSpPr>
        <p:spPr>
          <a:xfrm>
            <a:off x="609598" y="1246909"/>
            <a:ext cx="5353397" cy="5073650"/>
          </a:xfrm>
        </p:spPr>
        <p:txBody>
          <a:bodyPr/>
          <a:lstStyle/>
          <a:p>
            <a:r>
              <a:rPr lang="en-US" dirty="0"/>
              <a:t>Step 1</a:t>
            </a:r>
          </a:p>
          <a:p>
            <a:pPr lvl="1"/>
            <a:r>
              <a:rPr lang="en-US" sz="1600" b="1" dirty="0">
                <a:solidFill>
                  <a:schemeClr val="accent5"/>
                </a:solidFill>
              </a:rPr>
              <a:t>Assemble team</a:t>
            </a:r>
          </a:p>
          <a:p>
            <a:pPr lvl="1"/>
            <a:r>
              <a:rPr lang="en-US" sz="1200" dirty="0"/>
              <a:t>Assemble the national banner and local banner organizations.</a:t>
            </a:r>
          </a:p>
          <a:p>
            <a:pPr lvl="1"/>
            <a:r>
              <a:rPr lang="en-US" sz="1200" b="1" dirty="0"/>
              <a:t>Action items</a:t>
            </a:r>
          </a:p>
          <a:p>
            <a:pPr lvl="1"/>
            <a:r>
              <a:rPr lang="en-US" sz="1200" dirty="0"/>
              <a:t>Assemble local implementation team</a:t>
            </a:r>
          </a:p>
          <a:p>
            <a:pPr lvl="2"/>
            <a:r>
              <a:rPr lang="en-US" sz="1200" dirty="0"/>
              <a:t>Local banner organization </a:t>
            </a:r>
          </a:p>
          <a:p>
            <a:pPr lvl="2"/>
            <a:r>
              <a:rPr lang="en-US" sz="1200" dirty="0"/>
              <a:t>Area humanitarian manager; communications and stake leadership (as determined by stake president)</a:t>
            </a:r>
          </a:p>
          <a:p>
            <a:pPr lvl="2"/>
            <a:r>
              <a:rPr lang="en-US" sz="1200" dirty="0"/>
              <a:t>National banner</a:t>
            </a:r>
          </a:p>
          <a:p>
            <a:pPr lvl="2"/>
            <a:r>
              <a:rPr lang="en-US" sz="1200" dirty="0"/>
              <a:t>Local collaborating organizations:</a:t>
            </a:r>
          </a:p>
          <a:p>
            <a:pPr lvl="3"/>
            <a:r>
              <a:rPr lang="en-US" sz="1200" dirty="0"/>
              <a:t>Academic medical center(s)</a:t>
            </a:r>
          </a:p>
          <a:p>
            <a:pPr lvl="3"/>
            <a:r>
              <a:rPr lang="en-US" sz="1200" dirty="0"/>
              <a:t>Public health department(s)</a:t>
            </a:r>
          </a:p>
          <a:p>
            <a:pPr lvl="3"/>
            <a:r>
              <a:rPr lang="en-US" sz="1200" dirty="0"/>
              <a:t>Local private hospitals</a:t>
            </a:r>
          </a:p>
          <a:p>
            <a:pPr lvl="3"/>
            <a:r>
              <a:rPr lang="en-US" sz="1200" dirty="0"/>
              <a:t>Local doula support</a:t>
            </a:r>
          </a:p>
          <a:p>
            <a:pPr lvl="3"/>
            <a:r>
              <a:rPr lang="en-US" sz="1200" dirty="0"/>
              <a:t>Lactation consultant</a:t>
            </a:r>
          </a:p>
          <a:p>
            <a:pPr lvl="3"/>
            <a:r>
              <a:rPr lang="en-US" sz="1200" dirty="0"/>
              <a:t>Other interested community members</a:t>
            </a:r>
          </a:p>
          <a:p>
            <a:pPr lvl="3"/>
            <a:r>
              <a:rPr lang="en-US" sz="1200" dirty="0"/>
              <a:t>Churches</a:t>
            </a:r>
          </a:p>
          <a:p>
            <a:pPr marL="171450" lvl="1" indent="-171450">
              <a:buFont typeface="Arial" panose="020B0604020202020204" pitchFamily="34" charset="0"/>
              <a:buChar char="•"/>
            </a:pPr>
            <a:r>
              <a:rPr lang="en-US" sz="1200" dirty="0"/>
              <a:t>Present the community presentation (appendix 9)</a:t>
            </a:r>
          </a:p>
          <a:p>
            <a:endParaRPr lang="en-US" dirty="0"/>
          </a:p>
          <a:p>
            <a:pPr lvl="0"/>
            <a:endParaRPr lang="en-US" dirty="0"/>
          </a:p>
          <a:p>
            <a:endParaRPr lang="en-US" dirty="0"/>
          </a:p>
        </p:txBody>
      </p:sp>
      <p:sp>
        <p:nvSpPr>
          <p:cNvPr id="6" name="Content Placeholder 5">
            <a:extLst>
              <a:ext uri="{FF2B5EF4-FFF2-40B4-BE49-F238E27FC236}">
                <a16:creationId xmlns:a16="http://schemas.microsoft.com/office/drawing/2014/main" id="{1B8DD5A0-B9A2-7F2A-D899-CDCE120753E1}"/>
              </a:ext>
            </a:extLst>
          </p:cNvPr>
          <p:cNvSpPr>
            <a:spLocks noGrp="1"/>
          </p:cNvSpPr>
          <p:nvPr>
            <p:ph sz="quarter" idx="11"/>
          </p:nvPr>
        </p:nvSpPr>
        <p:spPr>
          <a:xfrm>
            <a:off x="6229006" y="1246909"/>
            <a:ext cx="5486400" cy="5392502"/>
          </a:xfrm>
        </p:spPr>
        <p:txBody>
          <a:bodyPr/>
          <a:lstStyle/>
          <a:p>
            <a:pPr lvl="1"/>
            <a:r>
              <a:rPr lang="en-US" sz="1200" b="1" dirty="0"/>
              <a:t>Checklists and forms to support initiative implementation</a:t>
            </a:r>
          </a:p>
          <a:p>
            <a:pPr lvl="2"/>
            <a:r>
              <a:rPr lang="en-US" sz="1200" dirty="0"/>
              <a:t>Executive summary and MyBaby4Me one-page summary (appendix 2)</a:t>
            </a:r>
          </a:p>
          <a:p>
            <a:pPr lvl="2"/>
            <a:r>
              <a:rPr lang="en-US" sz="1200" dirty="0"/>
              <a:t>Local banner criteria checklist (appendix 3)</a:t>
            </a:r>
          </a:p>
          <a:p>
            <a:pPr lvl="2"/>
            <a:r>
              <a:rPr lang="en-US" sz="1200" dirty="0"/>
              <a:t>Essential relationships checklist (appendix 4)</a:t>
            </a:r>
          </a:p>
          <a:p>
            <a:pPr lvl="2"/>
            <a:r>
              <a:rPr lang="en-US" sz="1200" dirty="0"/>
              <a:t>Miscellaneous commodities checklist (appendix 5)</a:t>
            </a:r>
          </a:p>
          <a:p>
            <a:pPr lvl="2"/>
            <a:r>
              <a:rPr lang="en-US" sz="1200" dirty="0"/>
              <a:t>Child entertainment tools checklist (appendix 6)</a:t>
            </a:r>
          </a:p>
          <a:p>
            <a:pPr lvl="2"/>
            <a:r>
              <a:rPr lang="en-US" sz="1200" dirty="0"/>
              <a:t>MyBaby4Me guidelines for volunteers and organizations (appendix 7)</a:t>
            </a:r>
          </a:p>
          <a:p>
            <a:pPr lvl="2"/>
            <a:r>
              <a:rPr lang="en-US" sz="1200" dirty="0"/>
              <a:t>MyBaby4Me guidelines for mothers (appendix 8)</a:t>
            </a:r>
          </a:p>
          <a:p>
            <a:pPr lvl="2"/>
            <a:r>
              <a:rPr lang="en-US" sz="1200" dirty="0"/>
              <a:t>Full-time missionary couple checklist (appendix 10)</a:t>
            </a:r>
          </a:p>
          <a:p>
            <a:pPr lvl="2"/>
            <a:r>
              <a:rPr lang="en-US" sz="1200" dirty="0"/>
              <a:t>Marketing/communications plan (appendix 11)</a:t>
            </a:r>
          </a:p>
          <a:p>
            <a:pPr lvl="2"/>
            <a:r>
              <a:rPr lang="en-US" sz="1200" dirty="0"/>
              <a:t>Signage checklist (appendix 12)</a:t>
            </a:r>
          </a:p>
          <a:p>
            <a:pPr lvl="2"/>
            <a:r>
              <a:rPr lang="en-US" sz="1200" dirty="0"/>
              <a:t>Program schedule (appendix 13)</a:t>
            </a:r>
          </a:p>
          <a:p>
            <a:pPr lvl="2"/>
            <a:r>
              <a:rPr lang="en-US" sz="1200" dirty="0"/>
              <a:t>Release of information and transportation waiver forms (appendix 14)</a:t>
            </a:r>
          </a:p>
          <a:p>
            <a:pPr lvl="2"/>
            <a:r>
              <a:rPr lang="en-US" sz="1200" dirty="0"/>
              <a:t>Sustainable funding sources (appendix 15)</a:t>
            </a:r>
          </a:p>
          <a:p>
            <a:pPr lvl="1">
              <a:spcBef>
                <a:spcPts val="1100"/>
              </a:spcBef>
            </a:pPr>
            <a:r>
              <a:rPr lang="en-US" sz="1200" b="1" dirty="0"/>
              <a:t>     Outcome</a:t>
            </a:r>
          </a:p>
          <a:p>
            <a:pPr lvl="2"/>
            <a:r>
              <a:rPr lang="en-US" sz="1200" dirty="0"/>
              <a:t>National banner begins implementation process with virtual meetings approximately 12 weeks before the first class (appendix 16)</a:t>
            </a:r>
          </a:p>
          <a:p>
            <a:pPr lvl="2"/>
            <a:r>
              <a:rPr lang="en-US" sz="1200" dirty="0"/>
              <a:t>National banner plans press conference and neighborhood canvas to occur 3-4 weeks before first launch</a:t>
            </a:r>
          </a:p>
        </p:txBody>
      </p:sp>
      <p:pic>
        <p:nvPicPr>
          <p:cNvPr id="7" name="Picture 6">
            <a:extLst>
              <a:ext uri="{FF2B5EF4-FFF2-40B4-BE49-F238E27FC236}">
                <a16:creationId xmlns:a16="http://schemas.microsoft.com/office/drawing/2014/main" id="{995BB825-430E-143E-E727-A476AE9DA501}"/>
              </a:ext>
            </a:extLst>
          </p:cNvPr>
          <p:cNvPicPr>
            <a:picLocks noChangeAspect="1"/>
          </p:cNvPicPr>
          <p:nvPr/>
        </p:nvPicPr>
        <p:blipFill>
          <a:blip r:embed="rId2">
            <a:duotone>
              <a:prstClr val="black"/>
              <a:schemeClr val="accent6">
                <a:tint val="45000"/>
                <a:satMod val="400000"/>
              </a:schemeClr>
            </a:duotone>
          </a:blip>
          <a:stretch>
            <a:fillRect/>
          </a:stretch>
        </p:blipFill>
        <p:spPr>
          <a:xfrm rot="10800000">
            <a:off x="6229007" y="5033504"/>
            <a:ext cx="232185" cy="222708"/>
          </a:xfrm>
          <a:prstGeom prst="rect">
            <a:avLst/>
          </a:prstGeom>
        </p:spPr>
      </p:pic>
    </p:spTree>
    <p:extLst>
      <p:ext uri="{BB962C8B-B14F-4D97-AF65-F5344CB8AC3E}">
        <p14:creationId xmlns:p14="http://schemas.microsoft.com/office/powerpoint/2010/main" val="268711198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A37C9-2EEE-6F98-D0B9-CCEC00AC3AB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0511572-9DD8-FE79-8FAD-A39C9C39354C}"/>
              </a:ext>
            </a:extLst>
          </p:cNvPr>
          <p:cNvSpPr>
            <a:spLocks noGrp="1"/>
          </p:cNvSpPr>
          <p:nvPr>
            <p:ph type="title"/>
          </p:nvPr>
        </p:nvSpPr>
        <p:spPr/>
        <p:txBody>
          <a:bodyPr/>
          <a:lstStyle/>
          <a:p>
            <a:r>
              <a:rPr lang="en-US"/>
              <a:t>Team</a:t>
            </a:r>
          </a:p>
        </p:txBody>
      </p:sp>
      <p:sp>
        <p:nvSpPr>
          <p:cNvPr id="3" name="Content Placeholder 2">
            <a:extLst>
              <a:ext uri="{FF2B5EF4-FFF2-40B4-BE49-F238E27FC236}">
                <a16:creationId xmlns:a16="http://schemas.microsoft.com/office/drawing/2014/main" id="{E477FECC-9DAC-AFA6-7AB1-25461271A64D}"/>
              </a:ext>
            </a:extLst>
          </p:cNvPr>
          <p:cNvSpPr>
            <a:spLocks noGrp="1"/>
          </p:cNvSpPr>
          <p:nvPr>
            <p:ph sz="quarter" idx="10"/>
          </p:nvPr>
        </p:nvSpPr>
        <p:spPr/>
        <p:txBody>
          <a:bodyPr/>
          <a:lstStyle/>
          <a:p>
            <a:r>
              <a:rPr lang="en-US" dirty="0"/>
              <a:t>Step 2</a:t>
            </a:r>
          </a:p>
          <a:p>
            <a:pPr lvl="1"/>
            <a:r>
              <a:rPr lang="en-US" sz="1600" b="1" dirty="0">
                <a:solidFill>
                  <a:schemeClr val="accent5"/>
                </a:solidFill>
              </a:rPr>
              <a:t>Recruit and orient full-time missionary couples</a:t>
            </a:r>
          </a:p>
          <a:p>
            <a:pPr lvl="1"/>
            <a:r>
              <a:rPr lang="en-US" sz="1300" dirty="0"/>
              <a:t>Area consultant identifies candidates who are interested in serving as infant mortality reduction team members.</a:t>
            </a:r>
          </a:p>
          <a:p>
            <a:pPr lvl="1"/>
            <a:r>
              <a:rPr lang="en-US" sz="1300" b="1" dirty="0"/>
              <a:t>Action items</a:t>
            </a:r>
          </a:p>
          <a:p>
            <a:pPr lvl="2"/>
            <a:r>
              <a:rPr lang="en-US" sz="1300" dirty="0"/>
              <a:t>Potential infant mortality care specialist missionary couples are identified through the senior missionary website and on referral</a:t>
            </a:r>
            <a:br>
              <a:rPr lang="en-US" sz="1300" dirty="0"/>
            </a:br>
            <a:r>
              <a:rPr lang="en-US" sz="1300" dirty="0"/>
              <a:t>from current missionaries</a:t>
            </a:r>
          </a:p>
          <a:p>
            <a:pPr lvl="2"/>
            <a:r>
              <a:rPr lang="en-US" sz="1300" dirty="0"/>
              <a:t>Communicate with potential missionary couples</a:t>
            </a:r>
          </a:p>
          <a:p>
            <a:pPr lvl="2"/>
            <a:r>
              <a:rPr lang="en-US" sz="1300" dirty="0"/>
              <a:t>Couples submit applications through the senior missionary portal, requesting assignment to the MyBaby4Me initiative (appendix 10)</a:t>
            </a:r>
          </a:p>
          <a:p>
            <a:pPr lvl="2"/>
            <a:r>
              <a:rPr lang="en-US" sz="1300" dirty="0"/>
              <a:t>Verify that they are assigned to that calling</a:t>
            </a:r>
          </a:p>
          <a:p>
            <a:pPr lvl="2"/>
            <a:r>
              <a:rPr lang="en-US" sz="1300" dirty="0"/>
              <a:t>Help full-time missionary couples become familiar with the </a:t>
            </a:r>
            <a:br>
              <a:rPr lang="en-US" sz="1300" dirty="0"/>
            </a:br>
            <a:r>
              <a:rPr lang="en-US" sz="1300" dirty="0"/>
              <a:t>approved curriculum (appendix 13)</a:t>
            </a:r>
          </a:p>
          <a:p>
            <a:pPr lvl="1">
              <a:spcBef>
                <a:spcPts val="1100"/>
              </a:spcBef>
            </a:pPr>
            <a:r>
              <a:rPr lang="en-US" sz="1300" b="1" dirty="0"/>
              <a:t>    Outcome</a:t>
            </a:r>
          </a:p>
          <a:p>
            <a:pPr lvl="2"/>
            <a:r>
              <a:rPr lang="en-US" sz="1300" dirty="0"/>
              <a:t>Full-time missionary couple identified and assigned to serve in the MyBaby4Me initiative</a:t>
            </a:r>
          </a:p>
          <a:p>
            <a:endParaRPr lang="en-US" dirty="0"/>
          </a:p>
        </p:txBody>
      </p:sp>
      <p:pic>
        <p:nvPicPr>
          <p:cNvPr id="8" name="Picture 7">
            <a:extLst>
              <a:ext uri="{FF2B5EF4-FFF2-40B4-BE49-F238E27FC236}">
                <a16:creationId xmlns:a16="http://schemas.microsoft.com/office/drawing/2014/main" id="{730FEE73-5BDA-D194-2D37-F00B3A6B20AC}"/>
              </a:ext>
            </a:extLst>
          </p:cNvPr>
          <p:cNvPicPr>
            <a:picLocks noChangeAspect="1"/>
          </p:cNvPicPr>
          <p:nvPr/>
        </p:nvPicPr>
        <p:blipFill>
          <a:blip r:embed="rId2">
            <a:duotone>
              <a:prstClr val="black"/>
              <a:schemeClr val="accent6">
                <a:tint val="45000"/>
                <a:satMod val="400000"/>
              </a:schemeClr>
            </a:duotone>
          </a:blip>
          <a:stretch>
            <a:fillRect/>
          </a:stretch>
        </p:blipFill>
        <p:spPr>
          <a:xfrm rot="10800000">
            <a:off x="609599" y="5276692"/>
            <a:ext cx="232185" cy="222708"/>
          </a:xfrm>
          <a:prstGeom prst="rect">
            <a:avLst/>
          </a:prstGeom>
        </p:spPr>
      </p:pic>
      <p:pic>
        <p:nvPicPr>
          <p:cNvPr id="9" name="Picture 8">
            <a:extLst>
              <a:ext uri="{FF2B5EF4-FFF2-40B4-BE49-F238E27FC236}">
                <a16:creationId xmlns:a16="http://schemas.microsoft.com/office/drawing/2014/main" id="{451AECC1-4FD8-314B-614B-EB670668B88C}"/>
              </a:ext>
            </a:extLst>
          </p:cNvPr>
          <p:cNvPicPr>
            <a:picLocks noChangeAspect="1"/>
          </p:cNvPicPr>
          <p:nvPr/>
        </p:nvPicPr>
        <p:blipFill>
          <a:blip r:embed="rId2">
            <a:duotone>
              <a:prstClr val="black"/>
              <a:schemeClr val="accent6">
                <a:tint val="45000"/>
                <a:satMod val="400000"/>
              </a:schemeClr>
            </a:duotone>
          </a:blip>
          <a:stretch>
            <a:fillRect/>
          </a:stretch>
        </p:blipFill>
        <p:spPr>
          <a:xfrm rot="10800000">
            <a:off x="6171435" y="4834246"/>
            <a:ext cx="232185" cy="222708"/>
          </a:xfrm>
          <a:prstGeom prst="rect">
            <a:avLst/>
          </a:prstGeom>
        </p:spPr>
      </p:pic>
    </p:spTree>
    <p:extLst>
      <p:ext uri="{BB962C8B-B14F-4D97-AF65-F5344CB8AC3E}">
        <p14:creationId xmlns:p14="http://schemas.microsoft.com/office/powerpoint/2010/main" val="6789099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2F97-9105-0744-9C71-F6688DC704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7F09C0-89AE-E082-D5B3-40DC9213B2E5}"/>
              </a:ext>
            </a:extLst>
          </p:cNvPr>
          <p:cNvSpPr>
            <a:spLocks noGrp="1"/>
          </p:cNvSpPr>
          <p:nvPr>
            <p:ph type="title"/>
          </p:nvPr>
        </p:nvSpPr>
        <p:spPr>
          <a:xfrm>
            <a:off x="609599" y="342900"/>
            <a:ext cx="10972801" cy="720790"/>
          </a:xfrm>
        </p:spPr>
        <p:txBody>
          <a:bodyPr/>
          <a:lstStyle/>
          <a:p>
            <a:r>
              <a:rPr lang="en-US" dirty="0"/>
              <a:t>Team</a:t>
            </a:r>
          </a:p>
        </p:txBody>
      </p:sp>
      <p:sp>
        <p:nvSpPr>
          <p:cNvPr id="6" name="Content Placeholder 5">
            <a:extLst>
              <a:ext uri="{FF2B5EF4-FFF2-40B4-BE49-F238E27FC236}">
                <a16:creationId xmlns:a16="http://schemas.microsoft.com/office/drawing/2014/main" id="{F53E549C-3801-14E3-3D45-828D8C9D62B0}"/>
              </a:ext>
            </a:extLst>
          </p:cNvPr>
          <p:cNvSpPr>
            <a:spLocks noGrp="1"/>
          </p:cNvSpPr>
          <p:nvPr>
            <p:ph sz="quarter" idx="11"/>
          </p:nvPr>
        </p:nvSpPr>
        <p:spPr>
          <a:xfrm>
            <a:off x="670593" y="857250"/>
            <a:ext cx="5486400" cy="5838825"/>
          </a:xfrm>
        </p:spPr>
        <p:txBody>
          <a:bodyPr/>
          <a:lstStyle/>
          <a:p>
            <a:r>
              <a:rPr lang="en-US" dirty="0"/>
              <a:t>Option 2a </a:t>
            </a:r>
          </a:p>
          <a:p>
            <a:r>
              <a:rPr lang="en-US" sz="1400" dirty="0"/>
              <a:t>(Alternative if no full-time senior missionary support)</a:t>
            </a:r>
          </a:p>
          <a:p>
            <a:pPr lvl="1"/>
            <a:r>
              <a:rPr lang="en-US" sz="1600" b="1" dirty="0">
                <a:solidFill>
                  <a:schemeClr val="accent5"/>
                </a:solidFill>
              </a:rPr>
              <a:t>Recruit and train local young and senior MyBaby4Me service missionaries and support personnel</a:t>
            </a:r>
          </a:p>
          <a:p>
            <a:pPr lvl="1"/>
            <a:r>
              <a:rPr lang="en-US" sz="1300" dirty="0"/>
              <a:t>The area humanitarian manager organization identifies candidates who can serve as MyBaby4Me support specialists to support the local initiative.</a:t>
            </a:r>
          </a:p>
          <a:p>
            <a:pPr lvl="1"/>
            <a:r>
              <a:rPr lang="en-US" sz="1300" b="1" dirty="0"/>
              <a:t>Action items</a:t>
            </a:r>
          </a:p>
          <a:p>
            <a:pPr lvl="2"/>
            <a:r>
              <a:rPr lang="en-US" sz="1300" kern="100" dirty="0">
                <a:effectLst/>
                <a:latin typeface="+mn-lt"/>
                <a:ea typeface="Aptos" panose="020B0004020202020204" pitchFamily="34" charset="0"/>
                <a:cs typeface="Times New Roman" panose="02020603050405020304" pitchFamily="18" charset="0"/>
              </a:rPr>
              <a:t>Acquaint local priesthood leaders with the MyBaby4Me</a:t>
            </a:r>
            <a:r>
              <a:rPr lang="en-US" sz="1300" kern="100" dirty="0">
                <a:latin typeface="+mn-lt"/>
                <a:ea typeface="Aptos" panose="020B0004020202020204" pitchFamily="34" charset="0"/>
                <a:cs typeface="Times New Roman" panose="02020603050405020304" pitchFamily="18" charset="0"/>
              </a:rPr>
              <a:t> </a:t>
            </a:r>
            <a:r>
              <a:rPr lang="en-US" sz="1300" kern="100" dirty="0">
                <a:effectLst/>
                <a:latin typeface="+mn-lt"/>
                <a:ea typeface="Aptos" panose="020B0004020202020204" pitchFamily="34" charset="0"/>
                <a:cs typeface="Times New Roman" panose="02020603050405020304" pitchFamily="18" charset="0"/>
              </a:rPr>
              <a:t>curriculum and structure, using executive </a:t>
            </a:r>
            <a:r>
              <a:rPr lang="en-US" sz="1300" kern="100" dirty="0">
                <a:latin typeface="+mn-lt"/>
                <a:ea typeface="Aptos" panose="020B0004020202020204" pitchFamily="34" charset="0"/>
                <a:cs typeface="Times New Roman" panose="02020603050405020304" pitchFamily="18" charset="0"/>
              </a:rPr>
              <a:t>s</a:t>
            </a:r>
            <a:r>
              <a:rPr lang="en-US" sz="1300" kern="100" dirty="0">
                <a:effectLst/>
                <a:latin typeface="+mn-lt"/>
                <a:ea typeface="Aptos" panose="020B0004020202020204" pitchFamily="34" charset="0"/>
                <a:cs typeface="Times New Roman" panose="02020603050405020304" pitchFamily="18" charset="0"/>
              </a:rPr>
              <a:t>ummary for stake </a:t>
            </a:r>
            <a:r>
              <a:rPr lang="en-US" sz="1300" kern="100" dirty="0">
                <a:latin typeface="+mn-lt"/>
                <a:ea typeface="Aptos" panose="020B0004020202020204" pitchFamily="34" charset="0"/>
                <a:cs typeface="Times New Roman" panose="02020603050405020304" pitchFamily="18" charset="0"/>
              </a:rPr>
              <a:t>l</a:t>
            </a:r>
            <a:r>
              <a:rPr lang="en-US" sz="1300" kern="100" dirty="0">
                <a:effectLst/>
                <a:latin typeface="+mn-lt"/>
                <a:ea typeface="Aptos" panose="020B0004020202020204" pitchFamily="34" charset="0"/>
                <a:cs typeface="Times New Roman" panose="02020603050405020304" pitchFamily="18" charset="0"/>
              </a:rPr>
              <a:t>eadership</a:t>
            </a:r>
            <a:r>
              <a:rPr lang="en-US" sz="1300" kern="100" dirty="0">
                <a:latin typeface="+mn-lt"/>
                <a:ea typeface="Aptos" panose="020B0004020202020204" pitchFamily="34" charset="0"/>
                <a:cs typeface="Times New Roman" panose="02020603050405020304" pitchFamily="18" charset="0"/>
              </a:rPr>
              <a:t> </a:t>
            </a:r>
            <a:r>
              <a:rPr lang="en-US" sz="1300" kern="100" dirty="0">
                <a:effectLst/>
                <a:latin typeface="+mn-lt"/>
                <a:ea typeface="Aptos" panose="020B0004020202020204" pitchFamily="34" charset="0"/>
                <a:cs typeface="Times New Roman" panose="02020603050405020304" pitchFamily="18" charset="0"/>
              </a:rPr>
              <a:t>(Appendix 1). Indicate that the local senior service</a:t>
            </a:r>
            <a:r>
              <a:rPr lang="en-US" sz="1300" kern="100" dirty="0">
                <a:latin typeface="+mn-lt"/>
                <a:ea typeface="Aptos" panose="020B0004020202020204" pitchFamily="34" charset="0"/>
                <a:cs typeface="Times New Roman" panose="02020603050405020304" pitchFamily="18" charset="0"/>
              </a:rPr>
              <a:t> </a:t>
            </a:r>
            <a:r>
              <a:rPr lang="en-US" sz="1300" kern="100" dirty="0">
                <a:effectLst/>
                <a:latin typeface="+mn-lt"/>
                <a:ea typeface="Aptos" panose="020B0004020202020204" pitchFamily="34" charset="0"/>
                <a:cs typeface="Times New Roman" panose="02020603050405020304" pitchFamily="18" charset="0"/>
              </a:rPr>
              <a:t>missionaries will assume the care role previously supported</a:t>
            </a:r>
            <a:r>
              <a:rPr lang="en-US" sz="1300" kern="100" dirty="0">
                <a:latin typeface="+mn-lt"/>
                <a:ea typeface="Aptos" panose="020B0004020202020204" pitchFamily="34" charset="0"/>
                <a:cs typeface="Times New Roman" panose="02020603050405020304" pitchFamily="18" charset="0"/>
              </a:rPr>
              <a:t> </a:t>
            </a:r>
            <a:r>
              <a:rPr lang="en-US" sz="1300" kern="100" dirty="0">
                <a:effectLst/>
                <a:latin typeface="+mn-lt"/>
                <a:ea typeface="Aptos" panose="020B0004020202020204" pitchFamily="34" charset="0"/>
                <a:cs typeface="Times New Roman" panose="02020603050405020304" pitchFamily="18" charset="0"/>
              </a:rPr>
              <a:t>by the full-time couple</a:t>
            </a:r>
          </a:p>
          <a:p>
            <a:pPr lvl="2"/>
            <a:r>
              <a:rPr lang="en-US" sz="1300" dirty="0"/>
              <a:t>A minimum of six members are called as senior service missionaries with increased responsibility to love and nurture the women and children they serve. These senior service missionaries coordinate their activities and time commitment to meet program needs</a:t>
            </a:r>
          </a:p>
          <a:p>
            <a:pPr lvl="2"/>
            <a:r>
              <a:rPr lang="en-US" sz="1300" dirty="0"/>
              <a:t>Young service missionaries are assigned to help with the initiative but cannot be assigned to childcare</a:t>
            </a:r>
          </a:p>
          <a:p>
            <a:pPr lvl="2"/>
            <a:r>
              <a:rPr lang="en-US" sz="1300" dirty="0"/>
              <a:t>Other support specialists can be assigned and volunteers solicited</a:t>
            </a:r>
          </a:p>
          <a:p>
            <a:pPr lvl="1">
              <a:spcBef>
                <a:spcPts val="1100"/>
              </a:spcBef>
            </a:pPr>
            <a:r>
              <a:rPr lang="en-US" sz="1300" b="1" dirty="0"/>
              <a:t>     Outcome</a:t>
            </a:r>
          </a:p>
          <a:p>
            <a:pPr lvl="2"/>
            <a:r>
              <a:rPr lang="en-US" sz="1300" dirty="0"/>
              <a:t>Local priesthood leadership provides adequate support for successful operation of the initiative</a:t>
            </a:r>
          </a:p>
          <a:p>
            <a:endParaRPr lang="en-US" dirty="0"/>
          </a:p>
        </p:txBody>
      </p:sp>
      <p:pic>
        <p:nvPicPr>
          <p:cNvPr id="8" name="Picture 7">
            <a:extLst>
              <a:ext uri="{FF2B5EF4-FFF2-40B4-BE49-F238E27FC236}">
                <a16:creationId xmlns:a16="http://schemas.microsoft.com/office/drawing/2014/main" id="{3513551C-13E9-D16A-7D76-107E01E67846}"/>
              </a:ext>
            </a:extLst>
          </p:cNvPr>
          <p:cNvPicPr>
            <a:picLocks noChangeAspect="1"/>
          </p:cNvPicPr>
          <p:nvPr/>
        </p:nvPicPr>
        <p:blipFill>
          <a:blip r:embed="rId3">
            <a:duotone>
              <a:prstClr val="black"/>
              <a:schemeClr val="accent6">
                <a:tint val="45000"/>
                <a:satMod val="400000"/>
              </a:schemeClr>
            </a:duotone>
          </a:blip>
          <a:stretch>
            <a:fillRect/>
          </a:stretch>
        </p:blipFill>
        <p:spPr>
          <a:xfrm rot="10800000">
            <a:off x="637938" y="5363530"/>
            <a:ext cx="232185" cy="222708"/>
          </a:xfrm>
          <a:prstGeom prst="rect">
            <a:avLst/>
          </a:prstGeom>
        </p:spPr>
      </p:pic>
      <p:pic>
        <p:nvPicPr>
          <p:cNvPr id="9" name="Picture 8">
            <a:extLst>
              <a:ext uri="{FF2B5EF4-FFF2-40B4-BE49-F238E27FC236}">
                <a16:creationId xmlns:a16="http://schemas.microsoft.com/office/drawing/2014/main" id="{60CB3A09-5758-13E6-3F5C-0AE25A02A31D}"/>
              </a:ext>
            </a:extLst>
          </p:cNvPr>
          <p:cNvPicPr>
            <a:picLocks noChangeAspect="1"/>
          </p:cNvPicPr>
          <p:nvPr/>
        </p:nvPicPr>
        <p:blipFill>
          <a:blip r:embed="rId3">
            <a:duotone>
              <a:prstClr val="black"/>
              <a:schemeClr val="accent6">
                <a:tint val="45000"/>
                <a:satMod val="400000"/>
              </a:schemeClr>
            </a:duotone>
          </a:blip>
          <a:stretch>
            <a:fillRect/>
          </a:stretch>
        </p:blipFill>
        <p:spPr>
          <a:xfrm rot="10800000">
            <a:off x="6156994" y="5499376"/>
            <a:ext cx="232185" cy="222708"/>
          </a:xfrm>
          <a:prstGeom prst="rect">
            <a:avLst/>
          </a:prstGeom>
        </p:spPr>
      </p:pic>
      <p:sp>
        <p:nvSpPr>
          <p:cNvPr id="10" name="Content Placeholder 5">
            <a:extLst>
              <a:ext uri="{FF2B5EF4-FFF2-40B4-BE49-F238E27FC236}">
                <a16:creationId xmlns:a16="http://schemas.microsoft.com/office/drawing/2014/main" id="{3F62009C-D3D2-A25E-C1B2-3016B6F1B1F2}"/>
              </a:ext>
            </a:extLst>
          </p:cNvPr>
          <p:cNvSpPr txBox="1">
            <a:spLocks/>
          </p:cNvSpPr>
          <p:nvPr/>
        </p:nvSpPr>
        <p:spPr>
          <a:xfrm>
            <a:off x="6156993" y="898663"/>
            <a:ext cx="5651500" cy="50736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lang="en-US" sz="2000" b="1"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lang="en-US" sz="1400" b="0" i="0" u="none"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dirty="0" smtClean="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5988" indent="-184150" algn="l" defTabSz="914400" rtl="0" eaLnBrk="1" latinLnBrk="0" hangingPunct="1">
              <a:lnSpc>
                <a:spcPct val="100000"/>
              </a:lnSpc>
              <a:spcBef>
                <a:spcPts val="250"/>
              </a:spcBef>
              <a:spcAft>
                <a:spcPts val="0"/>
              </a:spcAft>
              <a:buFont typeface="System Font Regular"/>
              <a:buChar char="–"/>
              <a:tabLst/>
              <a:defRPr lang="en-US" sz="11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Option 2b </a:t>
            </a:r>
          </a:p>
          <a:p>
            <a:r>
              <a:rPr lang="en-US" sz="1400" dirty="0"/>
              <a:t>(Alternative if no full-time senior missionary and no local young and senior missionary support)</a:t>
            </a:r>
            <a:endParaRPr lang="en-US" dirty="0"/>
          </a:p>
          <a:p>
            <a:pPr lvl="1">
              <a:spcBef>
                <a:spcPts val="0"/>
              </a:spcBef>
              <a:spcAft>
                <a:spcPts val="0"/>
              </a:spcAft>
            </a:pPr>
            <a:r>
              <a:rPr lang="en-US" sz="1600" b="1" dirty="0">
                <a:solidFill>
                  <a:schemeClr val="accent5"/>
                </a:solidFill>
              </a:rPr>
              <a:t>Recruit and train full-time national banner employee</a:t>
            </a:r>
          </a:p>
          <a:p>
            <a:pPr lvl="1"/>
            <a:r>
              <a:rPr lang="en-US" sz="1300" dirty="0"/>
              <a:t>The national banner organization identifies candidates who are interested in serving as infant mortality reduction team members.</a:t>
            </a:r>
          </a:p>
          <a:p>
            <a:pPr lvl="1"/>
            <a:r>
              <a:rPr lang="en-US" sz="1300" b="1" dirty="0"/>
              <a:t>Action items</a:t>
            </a:r>
          </a:p>
          <a:p>
            <a:pPr lvl="2"/>
            <a:r>
              <a:rPr lang="en-US" sz="1300" dirty="0"/>
              <a:t>Full-time national banner employee is identified and </a:t>
            </a:r>
            <a:br>
              <a:rPr lang="en-US" sz="1300" dirty="0"/>
            </a:br>
            <a:r>
              <a:rPr lang="en-US" sz="1300" dirty="0"/>
              <a:t>hired to manage MyBaby4Me at the selected site</a:t>
            </a:r>
          </a:p>
          <a:p>
            <a:pPr lvl="2"/>
            <a:r>
              <a:rPr lang="en-US" sz="1300" dirty="0"/>
              <a:t>Employee studies the MyBaby4Me guidelines for mothers</a:t>
            </a:r>
            <a:br>
              <a:rPr lang="en-US" sz="1300" dirty="0"/>
            </a:br>
            <a:r>
              <a:rPr lang="en-US" sz="1300" dirty="0"/>
              <a:t>(Appendix 7) and MyBaby4Me guidelines for volunteers and organizations (Appendix 8)</a:t>
            </a:r>
          </a:p>
          <a:p>
            <a:pPr lvl="2"/>
            <a:r>
              <a:rPr lang="en-US" sz="1300" dirty="0"/>
              <a:t>Employee becomes familiar with the approved curriculum (Appendix 13) </a:t>
            </a:r>
          </a:p>
          <a:p>
            <a:pPr lvl="2"/>
            <a:r>
              <a:rPr lang="en-US" sz="1300" dirty="0"/>
              <a:t>Employee communicates with potential service missionaries</a:t>
            </a:r>
          </a:p>
          <a:p>
            <a:pPr lvl="1">
              <a:spcBef>
                <a:spcPts val="1100"/>
              </a:spcBef>
            </a:pPr>
            <a:r>
              <a:rPr lang="en-US" sz="1300" b="1" dirty="0"/>
              <a:t>     Outcome</a:t>
            </a:r>
          </a:p>
          <a:p>
            <a:pPr lvl="2"/>
            <a:r>
              <a:rPr lang="en-US" sz="1300" dirty="0"/>
              <a:t>Full-time national banner employee is identified, hired, and </a:t>
            </a:r>
            <a:br>
              <a:rPr lang="en-US" sz="1300" dirty="0"/>
            </a:br>
            <a:r>
              <a:rPr lang="en-US" sz="1300" dirty="0"/>
              <a:t>assigned to manage the local MyBaby4Me operation</a:t>
            </a:r>
          </a:p>
          <a:p>
            <a:endParaRPr lang="en-US" dirty="0"/>
          </a:p>
        </p:txBody>
      </p:sp>
    </p:spTree>
    <p:extLst>
      <p:ext uri="{BB962C8B-B14F-4D97-AF65-F5344CB8AC3E}">
        <p14:creationId xmlns:p14="http://schemas.microsoft.com/office/powerpoint/2010/main" val="16065954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8421C-9B4D-B69C-C12D-6D9A5888C3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103FC3-FE49-F8B8-5492-E4D7092B88DE}"/>
              </a:ext>
            </a:extLst>
          </p:cNvPr>
          <p:cNvSpPr>
            <a:spLocks noGrp="1"/>
          </p:cNvSpPr>
          <p:nvPr>
            <p:ph type="title"/>
          </p:nvPr>
        </p:nvSpPr>
        <p:spPr/>
        <p:txBody>
          <a:bodyPr/>
          <a:lstStyle/>
          <a:p>
            <a:r>
              <a:rPr lang="en-US"/>
              <a:t>Team</a:t>
            </a:r>
          </a:p>
        </p:txBody>
      </p:sp>
      <p:sp>
        <p:nvSpPr>
          <p:cNvPr id="3" name="Content Placeholder 2">
            <a:extLst>
              <a:ext uri="{FF2B5EF4-FFF2-40B4-BE49-F238E27FC236}">
                <a16:creationId xmlns:a16="http://schemas.microsoft.com/office/drawing/2014/main" id="{BB07D895-7087-1638-EA25-1DC6AFD2DD07}"/>
              </a:ext>
            </a:extLst>
          </p:cNvPr>
          <p:cNvSpPr>
            <a:spLocks noGrp="1"/>
          </p:cNvSpPr>
          <p:nvPr>
            <p:ph sz="quarter" idx="10"/>
          </p:nvPr>
        </p:nvSpPr>
        <p:spPr>
          <a:xfrm>
            <a:off x="754030" y="1271762"/>
            <a:ext cx="5486400" cy="5073650"/>
          </a:xfrm>
        </p:spPr>
        <p:txBody>
          <a:bodyPr/>
          <a:lstStyle/>
          <a:p>
            <a:r>
              <a:rPr lang="en-US" dirty="0"/>
              <a:t>Step 3</a:t>
            </a:r>
          </a:p>
          <a:p>
            <a:pPr lvl="1"/>
            <a:r>
              <a:rPr lang="en-US" sz="1600" b="1" dirty="0">
                <a:solidFill>
                  <a:schemeClr val="accent5"/>
                </a:solidFill>
              </a:rPr>
              <a:t>Recruit and orient local young and senior service missionaries and support personnel</a:t>
            </a:r>
          </a:p>
          <a:p>
            <a:pPr lvl="1"/>
            <a:r>
              <a:rPr lang="en-US" sz="1300" dirty="0"/>
              <a:t>The welfare/self-reliance manager identifies candidates who can serve as MyBaby4Me support specialists to support the local initiative.</a:t>
            </a:r>
          </a:p>
          <a:p>
            <a:pPr lvl="1"/>
            <a:r>
              <a:rPr lang="en-US" sz="1300" b="1" dirty="0"/>
              <a:t>Action items</a:t>
            </a:r>
          </a:p>
          <a:p>
            <a:pPr lvl="2"/>
            <a:r>
              <a:rPr lang="en-US" sz="1300" dirty="0"/>
              <a:t>Acquaint local priesthood leaders with the MyBaby4Me curriculum and structure, using the executive summary for priesthood leadership (appendix 1)</a:t>
            </a:r>
          </a:p>
          <a:p>
            <a:pPr lvl="2"/>
            <a:r>
              <a:rPr lang="en-US" sz="1300" dirty="0"/>
              <a:t>Members are called as senior service missionaries</a:t>
            </a:r>
          </a:p>
          <a:p>
            <a:pPr lvl="2"/>
            <a:r>
              <a:rPr lang="en-US" sz="1300" dirty="0"/>
              <a:t>Young service missionaries are assigned to help with the initiative but cannot be assigned to childcare</a:t>
            </a:r>
          </a:p>
          <a:p>
            <a:pPr lvl="2"/>
            <a:r>
              <a:rPr lang="en-US" sz="1300" dirty="0"/>
              <a:t>Additional support specialists can be assigned and volunteers solicited</a:t>
            </a:r>
          </a:p>
          <a:p>
            <a:pPr marL="0" lvl="2" indent="0">
              <a:buNone/>
            </a:pPr>
            <a:endParaRPr lang="en-US" sz="1300" b="1" dirty="0"/>
          </a:p>
          <a:p>
            <a:pPr marL="0" lvl="2" indent="0">
              <a:buNone/>
            </a:pPr>
            <a:r>
              <a:rPr lang="en-US" sz="1300" b="1" dirty="0"/>
              <a:t>Outcome</a:t>
            </a:r>
          </a:p>
          <a:p>
            <a:pPr lvl="2"/>
            <a:r>
              <a:rPr lang="en-US" sz="1300" dirty="0"/>
              <a:t>Local priesthood leadership is aware of and committed to providing</a:t>
            </a:r>
            <a:br>
              <a:rPr lang="en-US" sz="1300" dirty="0"/>
            </a:br>
            <a:r>
              <a:rPr lang="en-US" sz="1300" dirty="0"/>
              <a:t>adequate missionary support</a:t>
            </a:r>
          </a:p>
          <a:p>
            <a:endParaRPr lang="en-US" dirty="0"/>
          </a:p>
        </p:txBody>
      </p:sp>
      <p:pic>
        <p:nvPicPr>
          <p:cNvPr id="8" name="Picture 7">
            <a:extLst>
              <a:ext uri="{FF2B5EF4-FFF2-40B4-BE49-F238E27FC236}">
                <a16:creationId xmlns:a16="http://schemas.microsoft.com/office/drawing/2014/main" id="{DCB5AFCA-3A7F-BBC7-1C54-3B20E6E2D419}"/>
              </a:ext>
            </a:extLst>
          </p:cNvPr>
          <p:cNvPicPr>
            <a:picLocks noChangeAspect="1"/>
          </p:cNvPicPr>
          <p:nvPr/>
        </p:nvPicPr>
        <p:blipFill>
          <a:blip r:embed="rId3">
            <a:duotone>
              <a:prstClr val="black"/>
              <a:schemeClr val="accent6">
                <a:tint val="45000"/>
                <a:satMod val="400000"/>
              </a:schemeClr>
            </a:duotone>
          </a:blip>
          <a:stretch>
            <a:fillRect/>
          </a:stretch>
        </p:blipFill>
        <p:spPr>
          <a:xfrm rot="10800000">
            <a:off x="637938" y="5363530"/>
            <a:ext cx="232185" cy="222708"/>
          </a:xfrm>
          <a:prstGeom prst="rect">
            <a:avLst/>
          </a:prstGeom>
        </p:spPr>
      </p:pic>
      <p:pic>
        <p:nvPicPr>
          <p:cNvPr id="9" name="Picture 8">
            <a:extLst>
              <a:ext uri="{FF2B5EF4-FFF2-40B4-BE49-F238E27FC236}">
                <a16:creationId xmlns:a16="http://schemas.microsoft.com/office/drawing/2014/main" id="{F3AA4C6B-8D77-C483-61A8-AD3A82FE4156}"/>
              </a:ext>
            </a:extLst>
          </p:cNvPr>
          <p:cNvPicPr>
            <a:picLocks noChangeAspect="1"/>
          </p:cNvPicPr>
          <p:nvPr/>
        </p:nvPicPr>
        <p:blipFill>
          <a:blip r:embed="rId3">
            <a:duotone>
              <a:prstClr val="black"/>
              <a:schemeClr val="accent6">
                <a:tint val="45000"/>
                <a:satMod val="400000"/>
              </a:schemeClr>
            </a:duotone>
          </a:blip>
          <a:stretch>
            <a:fillRect/>
          </a:stretch>
        </p:blipFill>
        <p:spPr>
          <a:xfrm rot="10800000">
            <a:off x="6156994" y="5499376"/>
            <a:ext cx="232185" cy="222708"/>
          </a:xfrm>
          <a:prstGeom prst="rect">
            <a:avLst/>
          </a:prstGeom>
        </p:spPr>
      </p:pic>
    </p:spTree>
    <p:extLst>
      <p:ext uri="{BB962C8B-B14F-4D97-AF65-F5344CB8AC3E}">
        <p14:creationId xmlns:p14="http://schemas.microsoft.com/office/powerpoint/2010/main" val="37362662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A706A-1EBB-FB82-9115-3A5F92DE8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30415-5F48-E83C-E66F-0F028566E4FA}"/>
              </a:ext>
            </a:extLst>
          </p:cNvPr>
          <p:cNvSpPr>
            <a:spLocks noGrp="1"/>
          </p:cNvSpPr>
          <p:nvPr>
            <p:ph type="title"/>
          </p:nvPr>
        </p:nvSpPr>
        <p:spPr/>
        <p:txBody>
          <a:bodyPr/>
          <a:lstStyle/>
          <a:p>
            <a:r>
              <a:rPr lang="en-US"/>
              <a:t>Stage 4</a:t>
            </a:r>
          </a:p>
        </p:txBody>
      </p:sp>
      <p:sp>
        <p:nvSpPr>
          <p:cNvPr id="3" name="Text Placeholder 2">
            <a:extLst>
              <a:ext uri="{FF2B5EF4-FFF2-40B4-BE49-F238E27FC236}">
                <a16:creationId xmlns:a16="http://schemas.microsoft.com/office/drawing/2014/main" id="{C6B8AF1A-E463-565A-0447-83CFCDF6EEC1}"/>
              </a:ext>
            </a:extLst>
          </p:cNvPr>
          <p:cNvSpPr>
            <a:spLocks noGrp="1"/>
          </p:cNvSpPr>
          <p:nvPr>
            <p:ph type="body" idx="1"/>
          </p:nvPr>
        </p:nvSpPr>
        <p:spPr/>
        <p:txBody>
          <a:bodyPr/>
          <a:lstStyle/>
          <a:p>
            <a:r>
              <a:rPr lang="en-US">
                <a:latin typeface="Arial"/>
                <a:cs typeface="Arial"/>
              </a:rPr>
              <a:t>Marketing and</a:t>
            </a:r>
            <a:br>
              <a:rPr lang="en-US">
                <a:latin typeface="Arial"/>
                <a:cs typeface="Arial"/>
              </a:rPr>
            </a:br>
            <a:r>
              <a:rPr lang="en-US">
                <a:latin typeface="Arial"/>
                <a:cs typeface="Arial"/>
              </a:rPr>
              <a:t>communications integration</a:t>
            </a:r>
            <a:endParaRPr lang="en-US"/>
          </a:p>
        </p:txBody>
      </p:sp>
      <p:cxnSp>
        <p:nvCxnSpPr>
          <p:cNvPr id="5" name="Straight Connector 4">
            <a:extLst>
              <a:ext uri="{FF2B5EF4-FFF2-40B4-BE49-F238E27FC236}">
                <a16:creationId xmlns:a16="http://schemas.microsoft.com/office/drawing/2014/main" id="{5D617F3E-5C1C-EAC0-CBCD-D1954FE81B4F}"/>
              </a:ext>
            </a:extLst>
          </p:cNvPr>
          <p:cNvCxnSpPr>
            <a:cxnSpLocks/>
          </p:cNvCxnSpPr>
          <p:nvPr/>
        </p:nvCxnSpPr>
        <p:spPr>
          <a:xfrm>
            <a:off x="700062" y="3429000"/>
            <a:ext cx="0" cy="118753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6B49CE-A9F0-2EFF-3606-67F521B3482E}"/>
              </a:ext>
            </a:extLst>
          </p:cNvPr>
          <p:cNvCxnSpPr>
            <a:cxnSpLocks/>
            <a:stCxn id="13"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DC8799D-B7AD-4C7F-631C-1FC639DC7D7E}"/>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81D92F2-DF7B-9C51-1B4B-1487053DEA12}"/>
              </a:ext>
            </a:extLst>
          </p:cNvPr>
          <p:cNvCxnSpPr>
            <a:cxnSpLocks/>
          </p:cNvCxnSpPr>
          <p:nvPr/>
        </p:nvCxnSpPr>
        <p:spPr>
          <a:xfrm flipH="1">
            <a:off x="700062" y="421277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06DBF44-60CD-C9C8-7B71-B275A96B0968}"/>
              </a:ext>
            </a:extLst>
          </p:cNvPr>
          <p:cNvCxnSpPr>
            <a:cxnSpLocks/>
          </p:cNvCxnSpPr>
          <p:nvPr/>
        </p:nvCxnSpPr>
        <p:spPr>
          <a:xfrm flipH="1">
            <a:off x="700062" y="461653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E79EE080-051D-2801-765F-B50265B73BCF}"/>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Identify</a:t>
            </a:r>
            <a:endParaRPr lang="en-US" sz="1100">
              <a:solidFill>
                <a:schemeClr val="tx1">
                  <a:lumMod val="65000"/>
                  <a:lumOff val="35000"/>
                </a:schemeClr>
              </a:solidFill>
              <a:cs typeface="Times New Roman"/>
            </a:endParaRPr>
          </a:p>
        </p:txBody>
      </p:sp>
      <p:sp>
        <p:nvSpPr>
          <p:cNvPr id="14" name="Rounded Rectangle 13">
            <a:extLst>
              <a:ext uri="{FF2B5EF4-FFF2-40B4-BE49-F238E27FC236}">
                <a16:creationId xmlns:a16="http://schemas.microsoft.com/office/drawing/2014/main" id="{995D296F-8FF5-A623-8A84-88A70128F13E}"/>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Documents</a:t>
            </a:r>
            <a:endParaRPr lang="en-US" sz="1100">
              <a:solidFill>
                <a:schemeClr val="tx1">
                  <a:lumMod val="65000"/>
                  <a:lumOff val="35000"/>
                </a:schemeClr>
              </a:solidFill>
              <a:cs typeface="Times New Roman"/>
            </a:endParaRPr>
          </a:p>
        </p:txBody>
      </p:sp>
      <p:sp>
        <p:nvSpPr>
          <p:cNvPr id="15" name="Rounded Rectangle 14">
            <a:extLst>
              <a:ext uri="{FF2B5EF4-FFF2-40B4-BE49-F238E27FC236}">
                <a16:creationId xmlns:a16="http://schemas.microsoft.com/office/drawing/2014/main" id="{872D5D54-C0F1-C980-4F00-31DA265367F6}"/>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Team</a:t>
            </a:r>
            <a:endParaRPr lang="en-US" sz="1100">
              <a:solidFill>
                <a:schemeClr val="tx1">
                  <a:lumMod val="65000"/>
                  <a:lumOff val="35000"/>
                </a:schemeClr>
              </a:solidFill>
              <a:cs typeface="Times New Roman"/>
            </a:endParaRPr>
          </a:p>
        </p:txBody>
      </p:sp>
      <p:sp>
        <p:nvSpPr>
          <p:cNvPr id="16" name="Rounded Rectangle 15">
            <a:extLst>
              <a:ext uri="{FF2B5EF4-FFF2-40B4-BE49-F238E27FC236}">
                <a16:creationId xmlns:a16="http://schemas.microsoft.com/office/drawing/2014/main" id="{E0797B84-A541-D586-DB16-646AF41BC9A6}"/>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Marketing</a:t>
            </a:r>
            <a:endParaRPr lang="en-US" sz="1100">
              <a:solidFill>
                <a:schemeClr val="tx1">
                  <a:lumMod val="65000"/>
                  <a:lumOff val="35000"/>
                </a:schemeClr>
              </a:solidFill>
              <a:cs typeface="Times New Roman"/>
            </a:endParaRPr>
          </a:p>
        </p:txBody>
      </p:sp>
      <p:sp>
        <p:nvSpPr>
          <p:cNvPr id="17" name="Rounded Rectangle 16">
            <a:extLst>
              <a:ext uri="{FF2B5EF4-FFF2-40B4-BE49-F238E27FC236}">
                <a16:creationId xmlns:a16="http://schemas.microsoft.com/office/drawing/2014/main" id="{D9C17841-91B8-F8F3-15E6-285DB06EFA9B}"/>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Launch</a:t>
            </a:r>
            <a:endParaRPr lang="en-US" sz="1100">
              <a:solidFill>
                <a:schemeClr val="bg1">
                  <a:lumMod val="85000"/>
                </a:schemeClr>
              </a:solidFill>
              <a:cs typeface="Times New Roman"/>
            </a:endParaRPr>
          </a:p>
        </p:txBody>
      </p:sp>
      <p:sp>
        <p:nvSpPr>
          <p:cNvPr id="18" name="Rounded Rectangle 17">
            <a:extLst>
              <a:ext uri="{FF2B5EF4-FFF2-40B4-BE49-F238E27FC236}">
                <a16:creationId xmlns:a16="http://schemas.microsoft.com/office/drawing/2014/main" id="{38B2B092-AB66-1858-EC6A-E5A7FF3A9C6E}"/>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Sustain</a:t>
            </a:r>
            <a:endParaRPr lang="en-US" sz="1100">
              <a:solidFill>
                <a:schemeClr val="bg1">
                  <a:lumMod val="85000"/>
                </a:schemeClr>
              </a:solidFill>
              <a:cs typeface="Times New Roman"/>
            </a:endParaRPr>
          </a:p>
        </p:txBody>
      </p:sp>
      <p:sp>
        <p:nvSpPr>
          <p:cNvPr id="19" name="Rounded Rectangle 18">
            <a:extLst>
              <a:ext uri="{FF2B5EF4-FFF2-40B4-BE49-F238E27FC236}">
                <a16:creationId xmlns:a16="http://schemas.microsoft.com/office/drawing/2014/main" id="{D3D4BC42-B0FC-26D9-AD8A-C3508B77C415}"/>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20" name="Oval 19">
            <a:extLst>
              <a:ext uri="{FF2B5EF4-FFF2-40B4-BE49-F238E27FC236}">
                <a16:creationId xmlns:a16="http://schemas.microsoft.com/office/drawing/2014/main" id="{798F7965-6ED5-9832-C7C9-5ED4ADDC2B59}"/>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21" name="Oval 20">
            <a:extLst>
              <a:ext uri="{FF2B5EF4-FFF2-40B4-BE49-F238E27FC236}">
                <a16:creationId xmlns:a16="http://schemas.microsoft.com/office/drawing/2014/main" id="{3A3DE816-1484-DED2-B6A7-52871189AA64}"/>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
        <p:nvSpPr>
          <p:cNvPr id="22" name="Oval 21">
            <a:extLst>
              <a:ext uri="{FF2B5EF4-FFF2-40B4-BE49-F238E27FC236}">
                <a16:creationId xmlns:a16="http://schemas.microsoft.com/office/drawing/2014/main" id="{F867B6DB-6518-D8FD-E3B7-61AFA53D3F0B}"/>
              </a:ext>
            </a:extLst>
          </p:cNvPr>
          <p:cNvSpPr/>
          <p:nvPr/>
        </p:nvSpPr>
        <p:spPr>
          <a:xfrm>
            <a:off x="820845" y="4092985"/>
            <a:ext cx="257159" cy="2571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3</a:t>
            </a:r>
          </a:p>
        </p:txBody>
      </p:sp>
      <p:sp>
        <p:nvSpPr>
          <p:cNvPr id="23" name="Oval 22">
            <a:extLst>
              <a:ext uri="{FF2B5EF4-FFF2-40B4-BE49-F238E27FC236}">
                <a16:creationId xmlns:a16="http://schemas.microsoft.com/office/drawing/2014/main" id="{3502B6D7-A29F-8506-67D6-2E7E93ED3BD1}"/>
              </a:ext>
            </a:extLst>
          </p:cNvPr>
          <p:cNvSpPr/>
          <p:nvPr/>
        </p:nvSpPr>
        <p:spPr>
          <a:xfrm>
            <a:off x="820845" y="4480335"/>
            <a:ext cx="257159" cy="257159"/>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4</a:t>
            </a:r>
          </a:p>
        </p:txBody>
      </p:sp>
    </p:spTree>
    <p:extLst>
      <p:ext uri="{BB962C8B-B14F-4D97-AF65-F5344CB8AC3E}">
        <p14:creationId xmlns:p14="http://schemas.microsoft.com/office/powerpoint/2010/main" val="2460221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8FB36C0-381D-C6A9-796C-E065BCAEAAF8}"/>
              </a:ext>
            </a:extLst>
          </p:cNvPr>
          <p:cNvSpPr/>
          <p:nvPr/>
        </p:nvSpPr>
        <p:spPr>
          <a:xfrm>
            <a:off x="1144587" y="3664741"/>
            <a:ext cx="5181567" cy="1326359"/>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400" b="1" dirty="0">
                <a:solidFill>
                  <a:schemeClr val="tx1">
                    <a:lumMod val="65000"/>
                    <a:lumOff val="35000"/>
                  </a:schemeClr>
                </a:solidFill>
                <a:latin typeface="+mn-lt"/>
                <a:cs typeface="Arial"/>
              </a:rPr>
              <a:t>Step 1: </a:t>
            </a:r>
            <a:r>
              <a:rPr lang="en-US" sz="1400" dirty="0">
                <a:solidFill>
                  <a:schemeClr val="tx1">
                    <a:lumMod val="65000"/>
                    <a:lumOff val="35000"/>
                  </a:schemeClr>
                </a:solidFill>
                <a:latin typeface="Arial"/>
                <a:cs typeface="Arial"/>
              </a:rPr>
              <a:t>Marketing/communication plan</a:t>
            </a:r>
            <a:endParaRPr lang="en-US" sz="1400" dirty="0">
              <a:solidFill>
                <a:schemeClr val="tx1">
                  <a:lumMod val="65000"/>
                  <a:lumOff val="35000"/>
                </a:schemeClr>
              </a:solidFill>
              <a:latin typeface="+mn-lt"/>
              <a:cs typeface="Arial"/>
            </a:endParaRPr>
          </a:p>
          <a:p>
            <a:pPr>
              <a:lnSpc>
                <a:spcPct val="150000"/>
              </a:lnSpc>
            </a:pPr>
            <a:r>
              <a:rPr lang="en-US" sz="1400" b="1" dirty="0">
                <a:solidFill>
                  <a:schemeClr val="tx1">
                    <a:lumMod val="65000"/>
                    <a:lumOff val="35000"/>
                  </a:schemeClr>
                </a:solidFill>
                <a:latin typeface="+mn-lt"/>
                <a:cs typeface="Arial"/>
              </a:rPr>
              <a:t>Step 2: </a:t>
            </a:r>
            <a:r>
              <a:rPr lang="en-US" sz="1400" dirty="0">
                <a:solidFill>
                  <a:schemeClr val="tx1">
                    <a:lumMod val="65000"/>
                    <a:lumOff val="35000"/>
                  </a:schemeClr>
                </a:solidFill>
                <a:latin typeface="Arial"/>
                <a:cs typeface="Arial"/>
              </a:rPr>
              <a:t>Public information materials</a:t>
            </a:r>
            <a:endParaRPr lang="en-US" sz="1400" dirty="0">
              <a:solidFill>
                <a:schemeClr val="tx1">
                  <a:lumMod val="65000"/>
                  <a:lumOff val="35000"/>
                </a:schemeClr>
              </a:solidFill>
              <a:latin typeface="+mn-lt"/>
              <a:cs typeface="Arial"/>
            </a:endParaRPr>
          </a:p>
          <a:p>
            <a:pPr>
              <a:lnSpc>
                <a:spcPct val="150000"/>
              </a:lnSpc>
            </a:pPr>
            <a:r>
              <a:rPr lang="en-US" sz="1400" b="1" dirty="0">
                <a:solidFill>
                  <a:schemeClr val="tx1">
                    <a:lumMod val="65000"/>
                    <a:lumOff val="35000"/>
                  </a:schemeClr>
                </a:solidFill>
                <a:latin typeface="+mn-lt"/>
                <a:cs typeface="Arial"/>
              </a:rPr>
              <a:t>Step 3: </a:t>
            </a:r>
            <a:r>
              <a:rPr lang="en-US" sz="1400" dirty="0">
                <a:solidFill>
                  <a:schemeClr val="tx1">
                    <a:lumMod val="65000"/>
                    <a:lumOff val="35000"/>
                  </a:schemeClr>
                </a:solidFill>
                <a:latin typeface="Arial"/>
                <a:cs typeface="Arial"/>
              </a:rPr>
              <a:t>Marketing plan implemented, scheduled, and ready for launch</a:t>
            </a:r>
          </a:p>
        </p:txBody>
      </p:sp>
      <p:sp>
        <p:nvSpPr>
          <p:cNvPr id="8" name="Text Placeholder 7">
            <a:extLst>
              <a:ext uri="{FF2B5EF4-FFF2-40B4-BE49-F238E27FC236}">
                <a16:creationId xmlns:a16="http://schemas.microsoft.com/office/drawing/2014/main" id="{CA44822B-DBA1-37AF-F4F0-8E61477E2107}"/>
              </a:ext>
            </a:extLst>
          </p:cNvPr>
          <p:cNvSpPr>
            <a:spLocks noGrp="1"/>
          </p:cNvSpPr>
          <p:nvPr>
            <p:ph type="body" sz="quarter" idx="10"/>
          </p:nvPr>
        </p:nvSpPr>
        <p:spPr>
          <a:xfrm>
            <a:off x="1068513" y="1562100"/>
            <a:ext cx="9883739" cy="1943237"/>
          </a:xfrm>
        </p:spPr>
        <p:txBody>
          <a:bodyPr/>
          <a:lstStyle/>
          <a:p>
            <a:pPr>
              <a:lnSpc>
                <a:spcPct val="150000"/>
              </a:lnSpc>
            </a:pPr>
            <a:r>
              <a:rPr lang="en-US" sz="2000" b="1" dirty="0">
                <a:solidFill>
                  <a:schemeClr val="tx1">
                    <a:lumMod val="65000"/>
                    <a:lumOff val="35000"/>
                  </a:schemeClr>
                </a:solidFill>
                <a:cs typeface="Arial"/>
              </a:rPr>
              <a:t>The three key outputs of this stage will be: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Marketing plan in place, leading to opening date</a:t>
            </a:r>
            <a:endParaRPr kumimoji="0" lang="en-US" sz="17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Times New Roman"/>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Materials printed and ready for distribution</a:t>
            </a:r>
            <a:endParaRPr kumimoji="0" lang="en-US" sz="17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700" b="0" i="0" u="none" strike="noStrike" kern="1200" cap="none" spc="0" normalizeH="0" baseline="0" noProof="0" dirty="0">
                <a:ln>
                  <a:noFill/>
                </a:ln>
                <a:solidFill>
                  <a:schemeClr val="tx1">
                    <a:lumMod val="65000"/>
                    <a:lumOff val="35000"/>
                  </a:schemeClr>
                </a:solidFill>
                <a:effectLst/>
                <a:uLnTx/>
                <a:uFillTx/>
                <a:latin typeface="Arial"/>
                <a:cs typeface="Arial"/>
              </a:rPr>
              <a:t>Community awareness through targeted invitations</a:t>
            </a:r>
          </a:p>
        </p:txBody>
      </p:sp>
    </p:spTree>
    <p:extLst>
      <p:ext uri="{BB962C8B-B14F-4D97-AF65-F5344CB8AC3E}">
        <p14:creationId xmlns:p14="http://schemas.microsoft.com/office/powerpoint/2010/main" val="17739788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0D327D4-A178-C256-4E58-A96B5A30C4BE}"/>
              </a:ext>
            </a:extLst>
          </p:cNvPr>
          <p:cNvSpPr>
            <a:spLocks noGrp="1"/>
          </p:cNvSpPr>
          <p:nvPr>
            <p:ph type="title"/>
          </p:nvPr>
        </p:nvSpPr>
        <p:spPr/>
        <p:txBody>
          <a:bodyPr/>
          <a:lstStyle/>
          <a:p>
            <a:r>
              <a:rPr lang="en-US"/>
              <a:t>Marketing</a:t>
            </a:r>
          </a:p>
        </p:txBody>
      </p:sp>
      <p:sp>
        <p:nvSpPr>
          <p:cNvPr id="3" name="Content Placeholder 2">
            <a:extLst>
              <a:ext uri="{FF2B5EF4-FFF2-40B4-BE49-F238E27FC236}">
                <a16:creationId xmlns:a16="http://schemas.microsoft.com/office/drawing/2014/main" id="{5EFC5107-060F-9F78-D95C-CCE6A68AFA0F}"/>
              </a:ext>
            </a:extLst>
          </p:cNvPr>
          <p:cNvSpPr>
            <a:spLocks noGrp="1"/>
          </p:cNvSpPr>
          <p:nvPr>
            <p:ph sz="quarter" idx="10"/>
          </p:nvPr>
        </p:nvSpPr>
        <p:spPr>
          <a:xfrm>
            <a:off x="609599" y="1165225"/>
            <a:ext cx="5486400" cy="5486400"/>
          </a:xfrm>
        </p:spPr>
        <p:txBody>
          <a:bodyPr/>
          <a:lstStyle/>
          <a:p>
            <a:r>
              <a:rPr lang="en-US" dirty="0"/>
              <a:t>Step 1</a:t>
            </a:r>
          </a:p>
          <a:p>
            <a:pPr lvl="1"/>
            <a:r>
              <a:rPr lang="en-US" sz="1600" b="1" dirty="0">
                <a:solidFill>
                  <a:schemeClr val="accent3"/>
                </a:solidFill>
              </a:rPr>
              <a:t>Marketing/communication plan</a:t>
            </a:r>
          </a:p>
          <a:p>
            <a:pPr lvl="1"/>
            <a:r>
              <a:rPr lang="en-US" dirty="0"/>
              <a:t>National Banner organization and local Communication director</a:t>
            </a:r>
          </a:p>
          <a:p>
            <a:pPr lvl="1"/>
            <a:r>
              <a:rPr lang="en-US" b="1" dirty="0"/>
              <a:t>Action items</a:t>
            </a:r>
          </a:p>
          <a:p>
            <a:pPr lvl="2"/>
            <a:r>
              <a:rPr lang="en-US" dirty="0"/>
              <a:t>Localize graphics, signage, and props</a:t>
            </a:r>
          </a:p>
          <a:p>
            <a:pPr lvl="3"/>
            <a:r>
              <a:rPr lang="en-US" sz="1400" dirty="0"/>
              <a:t>Create specific neighborhood awareness flyers with opening date and including all community organizations</a:t>
            </a:r>
          </a:p>
          <a:p>
            <a:pPr lvl="3"/>
            <a:r>
              <a:rPr lang="en-US" sz="1400" dirty="0"/>
              <a:t>Create invitations to the press conference ceremony</a:t>
            </a:r>
          </a:p>
          <a:p>
            <a:pPr lvl="3"/>
            <a:r>
              <a:rPr lang="en-US" sz="1400" dirty="0"/>
              <a:t>As needed, utilize assets housed at:</a:t>
            </a:r>
          </a:p>
          <a:p>
            <a:pPr lvl="4"/>
            <a:r>
              <a:rPr lang="en-US" sz="1400" dirty="0"/>
              <a:t>northamericase.churchofjesuschrist.org/MyBaby4me</a:t>
            </a:r>
            <a:endParaRPr lang="en-US" dirty="0"/>
          </a:p>
          <a:p>
            <a:pPr lvl="2"/>
            <a:r>
              <a:rPr lang="en-US" sz="1400" dirty="0"/>
              <a:t>Establish messaging and media strategies</a:t>
            </a:r>
          </a:p>
          <a:p>
            <a:pPr lvl="3"/>
            <a:r>
              <a:rPr lang="en-US" sz="1400" dirty="0"/>
              <a:t>Create and program social media campaigns</a:t>
            </a:r>
          </a:p>
          <a:p>
            <a:pPr lvl="3"/>
            <a:r>
              <a:rPr lang="en-US" sz="1400" dirty="0"/>
              <a:t>Engage hyperlocal strategy with a radio station host</a:t>
            </a:r>
            <a:endParaRPr lang="en-US" dirty="0"/>
          </a:p>
          <a:p>
            <a:pPr lvl="2"/>
            <a:r>
              <a:rPr lang="en-US" dirty="0"/>
              <a:t>Request marketing kit for implementation to PSM</a:t>
            </a:r>
          </a:p>
          <a:p>
            <a:pPr lvl="3"/>
            <a:r>
              <a:rPr lang="en-US" sz="1400" dirty="0"/>
              <a:t>Banners, flags, tablecloths, canopy (appendix 11)</a:t>
            </a:r>
          </a:p>
          <a:p>
            <a:pPr lvl="3"/>
            <a:r>
              <a:rPr lang="en-US" sz="1400" dirty="0"/>
              <a:t>Public service announcement targeting participants</a:t>
            </a:r>
          </a:p>
          <a:p>
            <a:pPr lvl="1">
              <a:spcBef>
                <a:spcPts val="1100"/>
              </a:spcBef>
            </a:pPr>
            <a:r>
              <a:rPr lang="en-US" b="1" dirty="0"/>
              <a:t>    Outcome</a:t>
            </a:r>
          </a:p>
          <a:p>
            <a:pPr lvl="2"/>
            <a:r>
              <a:rPr lang="en-US" dirty="0"/>
              <a:t>Marketing plan </a:t>
            </a:r>
            <a:r>
              <a:rPr lang="en-US" sz="1400" dirty="0"/>
              <a:t>(appendix 12)</a:t>
            </a:r>
          </a:p>
          <a:p>
            <a:pPr lvl="2"/>
            <a:endParaRPr lang="en-US" dirty="0"/>
          </a:p>
        </p:txBody>
      </p:sp>
      <p:sp>
        <p:nvSpPr>
          <p:cNvPr id="4" name="Content Placeholder 3">
            <a:extLst>
              <a:ext uri="{FF2B5EF4-FFF2-40B4-BE49-F238E27FC236}">
                <a16:creationId xmlns:a16="http://schemas.microsoft.com/office/drawing/2014/main" id="{746673D1-7050-4D55-DE1D-D89160693F37}"/>
              </a:ext>
            </a:extLst>
          </p:cNvPr>
          <p:cNvSpPr>
            <a:spLocks noGrp="1"/>
          </p:cNvSpPr>
          <p:nvPr>
            <p:ph sz="quarter" idx="11"/>
          </p:nvPr>
        </p:nvSpPr>
        <p:spPr>
          <a:xfrm>
            <a:off x="6095999" y="1165225"/>
            <a:ext cx="5486400" cy="5073650"/>
          </a:xfrm>
        </p:spPr>
        <p:txBody>
          <a:bodyPr/>
          <a:lstStyle/>
          <a:p>
            <a:r>
              <a:rPr lang="en-US" dirty="0"/>
              <a:t>Step 2</a:t>
            </a:r>
          </a:p>
          <a:p>
            <a:pPr lvl="1"/>
            <a:r>
              <a:rPr lang="en-US" sz="1600" b="1" dirty="0">
                <a:solidFill>
                  <a:schemeClr val="accent3"/>
                </a:solidFill>
              </a:rPr>
              <a:t>Public information materials </a:t>
            </a:r>
          </a:p>
          <a:p>
            <a:pPr lvl="1"/>
            <a:r>
              <a:rPr lang="en-US" dirty="0"/>
              <a:t>National Banner organization and local Communication director</a:t>
            </a:r>
          </a:p>
          <a:p>
            <a:pPr lvl="1"/>
            <a:r>
              <a:rPr lang="en-US" b="1" dirty="0"/>
              <a:t>Action items</a:t>
            </a:r>
          </a:p>
          <a:p>
            <a:pPr lvl="2"/>
            <a:r>
              <a:rPr lang="en-US" dirty="0"/>
              <a:t>Print assets</a:t>
            </a:r>
          </a:p>
          <a:p>
            <a:pPr lvl="3"/>
            <a:r>
              <a:rPr lang="en-US" sz="1400" dirty="0"/>
              <a:t>Invitations to the press conference</a:t>
            </a:r>
          </a:p>
          <a:p>
            <a:pPr lvl="3"/>
            <a:r>
              <a:rPr lang="en-US" sz="1400" dirty="0"/>
              <a:t>Invitations to the first class</a:t>
            </a:r>
          </a:p>
          <a:p>
            <a:pPr lvl="3"/>
            <a:r>
              <a:rPr lang="en-US" sz="1400" dirty="0"/>
              <a:t>Miscellaneous signage</a:t>
            </a:r>
          </a:p>
          <a:p>
            <a:pPr lvl="3"/>
            <a:r>
              <a:rPr lang="en-US" sz="1400" dirty="0"/>
              <a:t>Podium poster</a:t>
            </a:r>
          </a:p>
          <a:p>
            <a:pPr lvl="3"/>
            <a:r>
              <a:rPr lang="en-US" sz="1400" dirty="0"/>
              <a:t>Institutional infographics</a:t>
            </a:r>
          </a:p>
          <a:p>
            <a:pPr lvl="3"/>
            <a:r>
              <a:rPr lang="en-US" sz="1400" dirty="0"/>
              <a:t>Personalized flyer, pamphlets, and stationery listing </a:t>
            </a:r>
            <a:br>
              <a:rPr lang="en-US" sz="1400" dirty="0"/>
            </a:br>
            <a:r>
              <a:rPr lang="en-US" sz="1400" dirty="0"/>
              <a:t>host city name, map, phone number, and </a:t>
            </a:r>
            <a:br>
              <a:rPr lang="en-US" sz="1400" dirty="0"/>
            </a:br>
            <a:r>
              <a:rPr lang="en-US" sz="1400" dirty="0"/>
              <a:t>local banner organization name </a:t>
            </a:r>
          </a:p>
          <a:p>
            <a:pPr lvl="2"/>
            <a:r>
              <a:rPr lang="en-US" dirty="0"/>
              <a:t>Curriculum materials for participants</a:t>
            </a:r>
          </a:p>
          <a:p>
            <a:pPr lvl="1">
              <a:spcBef>
                <a:spcPts val="1100"/>
              </a:spcBef>
            </a:pPr>
            <a:r>
              <a:rPr lang="en-US" b="1" dirty="0"/>
              <a:t>     Outcome</a:t>
            </a:r>
          </a:p>
          <a:p>
            <a:pPr lvl="2"/>
            <a:r>
              <a:rPr lang="en-US" dirty="0"/>
              <a:t>Materials printed and ready for distribution</a:t>
            </a:r>
          </a:p>
          <a:p>
            <a:pPr lvl="2"/>
            <a:endParaRPr lang="en-US" dirty="0"/>
          </a:p>
          <a:p>
            <a:endParaRPr lang="en-US" dirty="0"/>
          </a:p>
        </p:txBody>
      </p:sp>
      <p:pic>
        <p:nvPicPr>
          <p:cNvPr id="19" name="Picture 18">
            <a:extLst>
              <a:ext uri="{FF2B5EF4-FFF2-40B4-BE49-F238E27FC236}">
                <a16:creationId xmlns:a16="http://schemas.microsoft.com/office/drawing/2014/main" id="{9D5FE587-A533-D083-30F3-95C54865F367}"/>
              </a:ext>
            </a:extLst>
          </p:cNvPr>
          <p:cNvPicPr>
            <a:picLocks noChangeAspect="1"/>
          </p:cNvPicPr>
          <p:nvPr/>
        </p:nvPicPr>
        <p:blipFill>
          <a:blip r:embed="rId2"/>
          <a:stretch>
            <a:fillRect/>
          </a:stretch>
        </p:blipFill>
        <p:spPr>
          <a:xfrm rot="10800000">
            <a:off x="609599" y="4823359"/>
            <a:ext cx="232185" cy="222708"/>
          </a:xfrm>
          <a:prstGeom prst="rect">
            <a:avLst/>
          </a:prstGeom>
        </p:spPr>
      </p:pic>
      <p:pic>
        <p:nvPicPr>
          <p:cNvPr id="20" name="Picture 19">
            <a:extLst>
              <a:ext uri="{FF2B5EF4-FFF2-40B4-BE49-F238E27FC236}">
                <a16:creationId xmlns:a16="http://schemas.microsoft.com/office/drawing/2014/main" id="{B4A087D6-FA28-E443-46A0-5B3192EE86E3}"/>
              </a:ext>
            </a:extLst>
          </p:cNvPr>
          <p:cNvPicPr>
            <a:picLocks noChangeAspect="1"/>
          </p:cNvPicPr>
          <p:nvPr/>
        </p:nvPicPr>
        <p:blipFill>
          <a:blip r:embed="rId2"/>
          <a:stretch>
            <a:fillRect/>
          </a:stretch>
        </p:blipFill>
        <p:spPr>
          <a:xfrm rot="10800000">
            <a:off x="6120382" y="5315712"/>
            <a:ext cx="232185" cy="222708"/>
          </a:xfrm>
          <a:prstGeom prst="rect">
            <a:avLst/>
          </a:prstGeom>
        </p:spPr>
      </p:pic>
    </p:spTree>
    <p:extLst>
      <p:ext uri="{BB962C8B-B14F-4D97-AF65-F5344CB8AC3E}">
        <p14:creationId xmlns:p14="http://schemas.microsoft.com/office/powerpoint/2010/main" val="21548978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E1DD4-D74B-BADC-530B-0FCF6D8FBC3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03F439-4C5C-E08A-3C16-1FB3D17AFEA9}"/>
              </a:ext>
            </a:extLst>
          </p:cNvPr>
          <p:cNvSpPr txBox="1">
            <a:spLocks/>
          </p:cNvSpPr>
          <p:nvPr/>
        </p:nvSpPr>
        <p:spPr>
          <a:xfrm>
            <a:off x="6465035" y="1235656"/>
            <a:ext cx="5349550" cy="54838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dirty="0"/>
              <a:t>Four weeks before the first class, neighborhood canvas of targeted zip code</a:t>
            </a:r>
          </a:p>
          <a:p>
            <a:pPr lvl="3"/>
            <a:r>
              <a:rPr lang="en-US" sz="1400" dirty="0"/>
              <a:t>Community invitation to neighborhood canvas (one week before the first class)</a:t>
            </a:r>
          </a:p>
          <a:p>
            <a:pPr lvl="3"/>
            <a:r>
              <a:rPr lang="en-US" sz="1400" dirty="0"/>
              <a:t>Create MyBaby4Me vest/tag/T-shirt/lanyard</a:t>
            </a:r>
          </a:p>
          <a:p>
            <a:pPr lvl="3"/>
            <a:r>
              <a:rPr lang="en-US" sz="1400" dirty="0"/>
              <a:t>Distribution map of marketing brochure</a:t>
            </a:r>
          </a:p>
          <a:p>
            <a:pPr lvl="3"/>
            <a:r>
              <a:rPr lang="en-US" sz="1400" dirty="0"/>
              <a:t>Stake communication team creates map assignments</a:t>
            </a:r>
          </a:p>
          <a:p>
            <a:pPr lvl="3"/>
            <a:r>
              <a:rPr lang="en-US" sz="1400" dirty="0"/>
              <a:t>150 to 200 individuals = 100 pairs – each receive 30 to 50 addresses/packets</a:t>
            </a:r>
          </a:p>
          <a:p>
            <a:pPr lvl="3"/>
            <a:r>
              <a:rPr lang="en-US" sz="1400" dirty="0"/>
              <a:t>3,000 to 5,000 contacts/placements</a:t>
            </a:r>
          </a:p>
          <a:p>
            <a:pPr lvl="3"/>
            <a:r>
              <a:rPr lang="en-US" sz="1400" dirty="0"/>
              <a:t>Church and community effort</a:t>
            </a:r>
          </a:p>
          <a:p>
            <a:pPr marL="457200" lvl="3" indent="0">
              <a:buNone/>
            </a:pPr>
            <a:endParaRPr lang="en-US" sz="1400" dirty="0"/>
          </a:p>
          <a:p>
            <a:pPr lvl="2"/>
            <a:r>
              <a:rPr lang="en-US" dirty="0"/>
              <a:t>Identify and engage with local broadcasting and print media to present initiative concept and scope</a:t>
            </a:r>
          </a:p>
          <a:p>
            <a:pPr lvl="2"/>
            <a:r>
              <a:rPr lang="en-US" dirty="0"/>
              <a:t>Social media</a:t>
            </a:r>
          </a:p>
          <a:p>
            <a:pPr lvl="3"/>
            <a:r>
              <a:rPr lang="en-US" sz="1400" dirty="0"/>
              <a:t>Four weeks before first the class, publish awareness campaign using unofficial channels </a:t>
            </a:r>
            <a:endParaRPr lang="en-US" dirty="0"/>
          </a:p>
          <a:p>
            <a:pPr lvl="2"/>
            <a:r>
              <a:rPr lang="en-US" dirty="0"/>
              <a:t>Advertising print media</a:t>
            </a:r>
          </a:p>
          <a:p>
            <a:pPr lvl="3"/>
            <a:r>
              <a:rPr lang="en-US" sz="1400" dirty="0"/>
              <a:t>Prints awareness campaign using print media </a:t>
            </a:r>
            <a:endParaRPr lang="en-US" dirty="0"/>
          </a:p>
          <a:p>
            <a:pPr lvl="1">
              <a:spcBef>
                <a:spcPts val="1100"/>
              </a:spcBef>
            </a:pPr>
            <a:r>
              <a:rPr lang="en-US" b="1" dirty="0"/>
              <a:t>    Outcome</a:t>
            </a:r>
          </a:p>
          <a:p>
            <a:pPr marL="285750" lvl="1" indent="-285750">
              <a:spcBef>
                <a:spcPts val="1100"/>
              </a:spcBef>
              <a:buFont typeface="Arial" panose="020B0604020202020204" pitchFamily="34" charset="0"/>
              <a:buChar char="•"/>
            </a:pPr>
            <a:r>
              <a:rPr lang="en-US" dirty="0"/>
              <a:t>Marketing plan implemented, scheduled, and ready for launch</a:t>
            </a:r>
          </a:p>
          <a:p>
            <a:pPr lvl="2"/>
            <a:endParaRPr lang="en-US" sz="1800" dirty="0"/>
          </a:p>
          <a:p>
            <a:endParaRPr lang="en-US" dirty="0"/>
          </a:p>
        </p:txBody>
      </p:sp>
      <p:sp>
        <p:nvSpPr>
          <p:cNvPr id="7" name="Title 6">
            <a:extLst>
              <a:ext uri="{FF2B5EF4-FFF2-40B4-BE49-F238E27FC236}">
                <a16:creationId xmlns:a16="http://schemas.microsoft.com/office/drawing/2014/main" id="{F4E687D6-E85D-4A73-7068-E20E318B7EF0}"/>
              </a:ext>
            </a:extLst>
          </p:cNvPr>
          <p:cNvSpPr>
            <a:spLocks noGrp="1"/>
          </p:cNvSpPr>
          <p:nvPr>
            <p:ph type="title"/>
          </p:nvPr>
        </p:nvSpPr>
        <p:spPr/>
        <p:txBody>
          <a:bodyPr/>
          <a:lstStyle/>
          <a:p>
            <a:r>
              <a:rPr lang="en-US"/>
              <a:t>Marketing</a:t>
            </a:r>
          </a:p>
        </p:txBody>
      </p:sp>
      <p:sp>
        <p:nvSpPr>
          <p:cNvPr id="3" name="Content Placeholder 2">
            <a:extLst>
              <a:ext uri="{FF2B5EF4-FFF2-40B4-BE49-F238E27FC236}">
                <a16:creationId xmlns:a16="http://schemas.microsoft.com/office/drawing/2014/main" id="{4B54F6CD-3CD9-C361-90E0-9EEEAC93F39C}"/>
              </a:ext>
            </a:extLst>
          </p:cNvPr>
          <p:cNvSpPr>
            <a:spLocks noGrp="1"/>
          </p:cNvSpPr>
          <p:nvPr>
            <p:ph type="body" idx="1"/>
          </p:nvPr>
        </p:nvSpPr>
        <p:spPr>
          <a:xfrm>
            <a:off x="493507" y="1266630"/>
            <a:ext cx="5349550" cy="5134169"/>
          </a:xfrm>
        </p:spPr>
        <p:txBody>
          <a:bodyPr/>
          <a:lstStyle/>
          <a:p>
            <a:r>
              <a:rPr lang="en-US" dirty="0"/>
              <a:t>Step 3</a:t>
            </a:r>
          </a:p>
          <a:p>
            <a:pPr lvl="1"/>
            <a:r>
              <a:rPr lang="en-US" sz="1600" b="1" dirty="0">
                <a:solidFill>
                  <a:schemeClr val="accent3"/>
                </a:solidFill>
              </a:rPr>
              <a:t>Implement marketing plan</a:t>
            </a:r>
          </a:p>
          <a:p>
            <a:pPr lvl="1"/>
            <a:r>
              <a:rPr lang="en-US" dirty="0"/>
              <a:t>National Banner organization and local Communication director (appendix 11)</a:t>
            </a:r>
          </a:p>
          <a:p>
            <a:pPr lvl="1"/>
            <a:r>
              <a:rPr lang="en-US" b="1" dirty="0"/>
              <a:t>Action items</a:t>
            </a:r>
          </a:p>
          <a:p>
            <a:pPr lvl="2"/>
            <a:r>
              <a:rPr lang="en-US" dirty="0"/>
              <a:t>Four weeks before the first class, prepare for community press conference </a:t>
            </a:r>
          </a:p>
          <a:p>
            <a:pPr lvl="3"/>
            <a:r>
              <a:rPr lang="en-US" sz="1400" dirty="0"/>
              <a:t>Press release and media invitation to press conference (one week before first class)</a:t>
            </a:r>
          </a:p>
          <a:p>
            <a:pPr lvl="3"/>
            <a:r>
              <a:rPr lang="en-US" dirty="0">
                <a:solidFill>
                  <a:schemeClr val="tx1"/>
                </a:solidFill>
                <a:ea typeface="+mn-ea"/>
              </a:rPr>
              <a:t>Invitation goes to:</a:t>
            </a:r>
          </a:p>
          <a:p>
            <a:pPr lvl="4"/>
            <a:r>
              <a:rPr lang="en-US" dirty="0">
                <a:solidFill>
                  <a:schemeClr val="tx1"/>
                </a:solidFill>
                <a:ea typeface="+mn-ea"/>
              </a:rPr>
              <a:t>Local banner leadership</a:t>
            </a:r>
          </a:p>
          <a:p>
            <a:pPr lvl="4"/>
            <a:r>
              <a:rPr lang="en-US" dirty="0">
                <a:solidFill>
                  <a:schemeClr val="tx1"/>
                </a:solidFill>
                <a:ea typeface="+mn-ea"/>
              </a:rPr>
              <a:t>General community</a:t>
            </a:r>
          </a:p>
          <a:p>
            <a:pPr lvl="4"/>
            <a:r>
              <a:rPr lang="en-US" dirty="0">
                <a:solidFill>
                  <a:schemeClr val="tx1"/>
                </a:solidFill>
                <a:ea typeface="+mn-ea"/>
              </a:rPr>
              <a:t>Community stakeholders</a:t>
            </a:r>
          </a:p>
          <a:p>
            <a:pPr lvl="4"/>
            <a:r>
              <a:rPr lang="en-US" dirty="0">
                <a:solidFill>
                  <a:schemeClr val="tx1"/>
                </a:solidFill>
                <a:ea typeface="+mn-ea"/>
              </a:rPr>
              <a:t>Area consultant</a:t>
            </a:r>
          </a:p>
          <a:p>
            <a:pPr lvl="4"/>
            <a:r>
              <a:rPr lang="en-US" dirty="0">
                <a:solidFill>
                  <a:schemeClr val="tx1"/>
                </a:solidFill>
                <a:ea typeface="+mn-ea"/>
              </a:rPr>
              <a:t>Government or medical authority</a:t>
            </a:r>
          </a:p>
          <a:p>
            <a:pPr lvl="4"/>
            <a:r>
              <a:rPr lang="en-US" dirty="0">
                <a:solidFill>
                  <a:schemeClr val="tx1"/>
                </a:solidFill>
                <a:ea typeface="+mn-ea"/>
              </a:rPr>
              <a:t>Other Church communities</a:t>
            </a:r>
            <a:endParaRPr lang="en-US" sz="1400" dirty="0"/>
          </a:p>
          <a:p>
            <a:pPr lvl="3"/>
            <a:r>
              <a:rPr lang="en-US" sz="1400" dirty="0"/>
              <a:t>Public service announcement (after press conference/canvas; one week before first class)</a:t>
            </a:r>
          </a:p>
          <a:p>
            <a:pPr lvl="3"/>
            <a:r>
              <a:rPr lang="en-US" sz="1400" dirty="0"/>
              <a:t>Public service announcement (during one week after to first class)</a:t>
            </a:r>
            <a:endParaRPr lang="en-US" sz="1800" dirty="0"/>
          </a:p>
          <a:p>
            <a:endParaRPr lang="en-US" dirty="0"/>
          </a:p>
        </p:txBody>
      </p:sp>
      <p:pic>
        <p:nvPicPr>
          <p:cNvPr id="10" name="Picture 9">
            <a:extLst>
              <a:ext uri="{FF2B5EF4-FFF2-40B4-BE49-F238E27FC236}">
                <a16:creationId xmlns:a16="http://schemas.microsoft.com/office/drawing/2014/main" id="{EFC1CE0C-D56A-0A5A-CCAA-B303EC053435}"/>
              </a:ext>
            </a:extLst>
          </p:cNvPr>
          <p:cNvPicPr>
            <a:picLocks noChangeAspect="1"/>
          </p:cNvPicPr>
          <p:nvPr/>
        </p:nvPicPr>
        <p:blipFill>
          <a:blip r:embed="rId2"/>
          <a:stretch>
            <a:fillRect/>
          </a:stretch>
        </p:blipFill>
        <p:spPr>
          <a:xfrm rot="10800000">
            <a:off x="377415" y="5569087"/>
            <a:ext cx="232185" cy="222708"/>
          </a:xfrm>
          <a:prstGeom prst="rect">
            <a:avLst/>
          </a:prstGeom>
        </p:spPr>
      </p:pic>
    </p:spTree>
    <p:extLst>
      <p:ext uri="{BB962C8B-B14F-4D97-AF65-F5344CB8AC3E}">
        <p14:creationId xmlns:p14="http://schemas.microsoft.com/office/powerpoint/2010/main" val="6999792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1BB9-70D4-D7DE-103B-2415926FD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D7A26-9F8E-8CE6-FAEC-ED0F805D3102}"/>
              </a:ext>
            </a:extLst>
          </p:cNvPr>
          <p:cNvSpPr>
            <a:spLocks noGrp="1"/>
          </p:cNvSpPr>
          <p:nvPr>
            <p:ph type="ctrTitle"/>
          </p:nvPr>
        </p:nvSpPr>
        <p:spPr/>
        <p:txBody>
          <a:bodyPr/>
          <a:lstStyle/>
          <a:p>
            <a:r>
              <a:rPr lang="en-US"/>
              <a:t>Stage 5</a:t>
            </a:r>
          </a:p>
        </p:txBody>
      </p:sp>
      <p:sp>
        <p:nvSpPr>
          <p:cNvPr id="3" name="Text Placeholder 2">
            <a:extLst>
              <a:ext uri="{FF2B5EF4-FFF2-40B4-BE49-F238E27FC236}">
                <a16:creationId xmlns:a16="http://schemas.microsoft.com/office/drawing/2014/main" id="{D7CC2D77-0150-F6D7-E6A6-5C3B6A304664}"/>
              </a:ext>
            </a:extLst>
          </p:cNvPr>
          <p:cNvSpPr>
            <a:spLocks noGrp="1"/>
          </p:cNvSpPr>
          <p:nvPr>
            <p:ph type="body" idx="1"/>
          </p:nvPr>
        </p:nvSpPr>
        <p:spPr/>
        <p:txBody>
          <a:bodyPr/>
          <a:lstStyle/>
          <a:p>
            <a:r>
              <a:rPr lang="en-US" dirty="0">
                <a:latin typeface="Arial"/>
                <a:cs typeface="Arial"/>
              </a:rPr>
              <a:t>Program kickoff and launch</a:t>
            </a:r>
          </a:p>
        </p:txBody>
      </p:sp>
      <p:cxnSp>
        <p:nvCxnSpPr>
          <p:cNvPr id="5" name="Straight Connector 4">
            <a:extLst>
              <a:ext uri="{FF2B5EF4-FFF2-40B4-BE49-F238E27FC236}">
                <a16:creationId xmlns:a16="http://schemas.microsoft.com/office/drawing/2014/main" id="{A1A5A330-2A2C-43F7-4E88-036CB6C7CCBD}"/>
              </a:ext>
            </a:extLst>
          </p:cNvPr>
          <p:cNvCxnSpPr>
            <a:cxnSpLocks/>
          </p:cNvCxnSpPr>
          <p:nvPr/>
        </p:nvCxnSpPr>
        <p:spPr>
          <a:xfrm>
            <a:off x="700062" y="3429000"/>
            <a:ext cx="0" cy="1561604"/>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981808-3DBF-6654-AF80-3CBCE25D0527}"/>
              </a:ext>
            </a:extLst>
          </p:cNvPr>
          <p:cNvCxnSpPr>
            <a:cxnSpLocks/>
            <a:stCxn id="13"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242BC9-D298-A6CE-6F0E-DBCE721F1D49}"/>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C5C99E-9D9C-9814-85BF-61609114ABE5}"/>
              </a:ext>
            </a:extLst>
          </p:cNvPr>
          <p:cNvCxnSpPr>
            <a:cxnSpLocks/>
          </p:cNvCxnSpPr>
          <p:nvPr/>
        </p:nvCxnSpPr>
        <p:spPr>
          <a:xfrm flipH="1">
            <a:off x="700062" y="421277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70430D-0F3C-4662-1FCF-6F22E381AC27}"/>
              </a:ext>
            </a:extLst>
          </p:cNvPr>
          <p:cNvCxnSpPr>
            <a:cxnSpLocks/>
          </p:cNvCxnSpPr>
          <p:nvPr/>
        </p:nvCxnSpPr>
        <p:spPr>
          <a:xfrm flipH="1">
            <a:off x="700062" y="461653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8E8255-6290-54A0-D56A-B91B20A11F7D}"/>
              </a:ext>
            </a:extLst>
          </p:cNvPr>
          <p:cNvCxnSpPr>
            <a:cxnSpLocks/>
          </p:cNvCxnSpPr>
          <p:nvPr/>
        </p:nvCxnSpPr>
        <p:spPr>
          <a:xfrm flipH="1">
            <a:off x="700062" y="4990604"/>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AC20C89C-F506-2554-CEC8-905A596A4091}"/>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Identify</a:t>
            </a:r>
            <a:endParaRPr lang="en-US" sz="1100">
              <a:solidFill>
                <a:schemeClr val="tx1">
                  <a:lumMod val="65000"/>
                  <a:lumOff val="35000"/>
                </a:schemeClr>
              </a:solidFill>
              <a:cs typeface="Times New Roman"/>
            </a:endParaRPr>
          </a:p>
        </p:txBody>
      </p:sp>
      <p:sp>
        <p:nvSpPr>
          <p:cNvPr id="14" name="Rounded Rectangle 13">
            <a:extLst>
              <a:ext uri="{FF2B5EF4-FFF2-40B4-BE49-F238E27FC236}">
                <a16:creationId xmlns:a16="http://schemas.microsoft.com/office/drawing/2014/main" id="{699275DA-BF9F-E66B-EF9B-79118B284F29}"/>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Documents</a:t>
            </a:r>
            <a:endParaRPr lang="en-US" sz="1100">
              <a:solidFill>
                <a:schemeClr val="tx1">
                  <a:lumMod val="65000"/>
                  <a:lumOff val="35000"/>
                </a:schemeClr>
              </a:solidFill>
              <a:cs typeface="Times New Roman"/>
            </a:endParaRPr>
          </a:p>
        </p:txBody>
      </p:sp>
      <p:sp>
        <p:nvSpPr>
          <p:cNvPr id="15" name="Rounded Rectangle 14">
            <a:extLst>
              <a:ext uri="{FF2B5EF4-FFF2-40B4-BE49-F238E27FC236}">
                <a16:creationId xmlns:a16="http://schemas.microsoft.com/office/drawing/2014/main" id="{8FACA2DD-5FB9-3FE5-E800-46D1BB13FB5B}"/>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Team</a:t>
            </a:r>
            <a:endParaRPr lang="en-US" sz="1100">
              <a:solidFill>
                <a:schemeClr val="tx1">
                  <a:lumMod val="65000"/>
                  <a:lumOff val="35000"/>
                </a:schemeClr>
              </a:solidFill>
              <a:cs typeface="Times New Roman"/>
            </a:endParaRPr>
          </a:p>
        </p:txBody>
      </p:sp>
      <p:sp>
        <p:nvSpPr>
          <p:cNvPr id="16" name="Rounded Rectangle 15">
            <a:extLst>
              <a:ext uri="{FF2B5EF4-FFF2-40B4-BE49-F238E27FC236}">
                <a16:creationId xmlns:a16="http://schemas.microsoft.com/office/drawing/2014/main" id="{A12DE3EB-776C-208E-31B0-9D0A33F56547}"/>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Marketing</a:t>
            </a:r>
            <a:endParaRPr lang="en-US" sz="1100">
              <a:solidFill>
                <a:schemeClr val="tx1">
                  <a:lumMod val="65000"/>
                  <a:lumOff val="35000"/>
                </a:schemeClr>
              </a:solidFill>
              <a:cs typeface="Times New Roman"/>
            </a:endParaRPr>
          </a:p>
        </p:txBody>
      </p:sp>
      <p:sp>
        <p:nvSpPr>
          <p:cNvPr id="17" name="Rounded Rectangle 16">
            <a:extLst>
              <a:ext uri="{FF2B5EF4-FFF2-40B4-BE49-F238E27FC236}">
                <a16:creationId xmlns:a16="http://schemas.microsoft.com/office/drawing/2014/main" id="{88A7A507-6D9C-477A-D476-04CA62CC5B31}"/>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dirty="0">
                <a:solidFill>
                  <a:schemeClr val="tx1">
                    <a:lumMod val="65000"/>
                    <a:lumOff val="35000"/>
                  </a:schemeClr>
                </a:solidFill>
                <a:cs typeface="Arial"/>
              </a:rPr>
              <a:t>Launch</a:t>
            </a:r>
            <a:endParaRPr lang="en-US" sz="1100" dirty="0">
              <a:solidFill>
                <a:schemeClr val="tx1">
                  <a:lumMod val="65000"/>
                  <a:lumOff val="35000"/>
                </a:schemeClr>
              </a:solidFill>
              <a:cs typeface="Times New Roman"/>
            </a:endParaRPr>
          </a:p>
        </p:txBody>
      </p:sp>
      <p:sp>
        <p:nvSpPr>
          <p:cNvPr id="18" name="Rounded Rectangle 17">
            <a:extLst>
              <a:ext uri="{FF2B5EF4-FFF2-40B4-BE49-F238E27FC236}">
                <a16:creationId xmlns:a16="http://schemas.microsoft.com/office/drawing/2014/main" id="{3E7D88B1-A470-1F8C-5E7A-347AD2D16A60}"/>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Sustain</a:t>
            </a:r>
            <a:endParaRPr lang="en-US" sz="1100">
              <a:solidFill>
                <a:schemeClr val="bg1">
                  <a:lumMod val="85000"/>
                </a:schemeClr>
              </a:solidFill>
              <a:cs typeface="Times New Roman"/>
            </a:endParaRPr>
          </a:p>
        </p:txBody>
      </p:sp>
      <p:sp>
        <p:nvSpPr>
          <p:cNvPr id="19" name="Rounded Rectangle 18">
            <a:extLst>
              <a:ext uri="{FF2B5EF4-FFF2-40B4-BE49-F238E27FC236}">
                <a16:creationId xmlns:a16="http://schemas.microsoft.com/office/drawing/2014/main" id="{505A6F05-B6A6-C863-D64A-15C9ABA81B56}"/>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20" name="Oval 19">
            <a:extLst>
              <a:ext uri="{FF2B5EF4-FFF2-40B4-BE49-F238E27FC236}">
                <a16:creationId xmlns:a16="http://schemas.microsoft.com/office/drawing/2014/main" id="{9F2B5DA4-E13D-5E1C-12CE-EDBB0D364E64}"/>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21" name="Oval 20">
            <a:extLst>
              <a:ext uri="{FF2B5EF4-FFF2-40B4-BE49-F238E27FC236}">
                <a16:creationId xmlns:a16="http://schemas.microsoft.com/office/drawing/2014/main" id="{77FD9F6D-C29E-C4B1-5AB7-11BB5B734378}"/>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
        <p:nvSpPr>
          <p:cNvPr id="22" name="Oval 21">
            <a:extLst>
              <a:ext uri="{FF2B5EF4-FFF2-40B4-BE49-F238E27FC236}">
                <a16:creationId xmlns:a16="http://schemas.microsoft.com/office/drawing/2014/main" id="{8A9A9017-866B-654B-EADA-0375903D1AEF}"/>
              </a:ext>
            </a:extLst>
          </p:cNvPr>
          <p:cNvSpPr/>
          <p:nvPr/>
        </p:nvSpPr>
        <p:spPr>
          <a:xfrm>
            <a:off x="820845" y="4092985"/>
            <a:ext cx="257159" cy="2571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3</a:t>
            </a:r>
          </a:p>
        </p:txBody>
      </p:sp>
      <p:sp>
        <p:nvSpPr>
          <p:cNvPr id="23" name="Oval 22">
            <a:extLst>
              <a:ext uri="{FF2B5EF4-FFF2-40B4-BE49-F238E27FC236}">
                <a16:creationId xmlns:a16="http://schemas.microsoft.com/office/drawing/2014/main" id="{704DC039-32D0-8049-5030-D51A605106C5}"/>
              </a:ext>
            </a:extLst>
          </p:cNvPr>
          <p:cNvSpPr/>
          <p:nvPr/>
        </p:nvSpPr>
        <p:spPr>
          <a:xfrm>
            <a:off x="820845" y="4480335"/>
            <a:ext cx="257159" cy="257159"/>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4</a:t>
            </a:r>
          </a:p>
        </p:txBody>
      </p:sp>
      <p:sp>
        <p:nvSpPr>
          <p:cNvPr id="24" name="Oval 23">
            <a:extLst>
              <a:ext uri="{FF2B5EF4-FFF2-40B4-BE49-F238E27FC236}">
                <a16:creationId xmlns:a16="http://schemas.microsoft.com/office/drawing/2014/main" id="{3541C300-CED9-BDE3-1E03-1C551E5575C1}"/>
              </a:ext>
            </a:extLst>
          </p:cNvPr>
          <p:cNvSpPr/>
          <p:nvPr/>
        </p:nvSpPr>
        <p:spPr>
          <a:xfrm>
            <a:off x="820845" y="4854985"/>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5</a:t>
            </a:r>
          </a:p>
        </p:txBody>
      </p:sp>
    </p:spTree>
    <p:extLst>
      <p:ext uri="{BB962C8B-B14F-4D97-AF65-F5344CB8AC3E}">
        <p14:creationId xmlns:p14="http://schemas.microsoft.com/office/powerpoint/2010/main" val="19389334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DFBE36-F145-4F3A-9B31-8F9971B43DD1}"/>
              </a:ext>
            </a:extLst>
          </p:cNvPr>
          <p:cNvSpPr>
            <a:spLocks noGrp="1"/>
          </p:cNvSpPr>
          <p:nvPr>
            <p:ph type="ctrTitle"/>
          </p:nvPr>
        </p:nvSpPr>
        <p:spPr>
          <a:xfrm>
            <a:off x="385155" y="170411"/>
            <a:ext cx="6619539" cy="1371600"/>
          </a:xfrm>
        </p:spPr>
        <p:txBody>
          <a:bodyPr/>
          <a:lstStyle/>
          <a:p>
            <a:r>
              <a:rPr lang="en-US" dirty="0"/>
              <a:t>Instructions</a:t>
            </a:r>
          </a:p>
        </p:txBody>
      </p:sp>
      <p:sp>
        <p:nvSpPr>
          <p:cNvPr id="6" name="Text Placeholder 5">
            <a:extLst>
              <a:ext uri="{FF2B5EF4-FFF2-40B4-BE49-F238E27FC236}">
                <a16:creationId xmlns:a16="http://schemas.microsoft.com/office/drawing/2014/main" id="{DE43F720-F895-B5AD-2748-DEEA21F7DB11}"/>
              </a:ext>
            </a:extLst>
          </p:cNvPr>
          <p:cNvSpPr>
            <a:spLocks noGrp="1"/>
          </p:cNvSpPr>
          <p:nvPr>
            <p:ph type="body" idx="1"/>
          </p:nvPr>
        </p:nvSpPr>
        <p:spPr>
          <a:xfrm>
            <a:off x="385156" y="1650077"/>
            <a:ext cx="6619539" cy="685800"/>
          </a:xfrm>
        </p:spPr>
        <p:txBody>
          <a:bodyPr/>
          <a:lstStyle/>
          <a:p>
            <a:r>
              <a:rPr lang="en-US" dirty="0"/>
              <a:t>How to use this playbook</a:t>
            </a:r>
          </a:p>
        </p:txBody>
      </p:sp>
      <p:sp>
        <p:nvSpPr>
          <p:cNvPr id="10" name="TextBox 9">
            <a:extLst>
              <a:ext uri="{FF2B5EF4-FFF2-40B4-BE49-F238E27FC236}">
                <a16:creationId xmlns:a16="http://schemas.microsoft.com/office/drawing/2014/main" id="{399386D9-542C-4836-36ED-3D980C9E41E9}"/>
              </a:ext>
            </a:extLst>
          </p:cNvPr>
          <p:cNvSpPr txBox="1"/>
          <p:nvPr/>
        </p:nvSpPr>
        <p:spPr>
          <a:xfrm>
            <a:off x="0" y="2443943"/>
            <a:ext cx="4498848" cy="3293209"/>
          </a:xfrm>
          <a:prstGeom prst="rect">
            <a:avLst/>
          </a:prstGeom>
          <a:noFill/>
        </p:spPr>
        <p:txBody>
          <a:bodyPr wrap="square">
            <a:spAutoFit/>
          </a:bodyPr>
          <a:lstStyle/>
          <a:p>
            <a:pPr lvl="1">
              <a:spcBef>
                <a:spcPts val="600"/>
              </a:spcBef>
              <a:spcAft>
                <a:spcPts val="600"/>
              </a:spcAft>
            </a:pPr>
            <a:r>
              <a:rPr lang="en-US" sz="1400" dirty="0">
                <a:solidFill>
                  <a:schemeClr val="tx1">
                    <a:lumMod val="65000"/>
                    <a:lumOff val="35000"/>
                  </a:schemeClr>
                </a:solidFill>
                <a:effectLst/>
                <a:latin typeface="+mn-lt"/>
              </a:rPr>
              <a:t>This playbook will help stakeholders understand the expectations and deliverables for implementing the MyBaby4Me initiative.</a:t>
            </a:r>
          </a:p>
          <a:p>
            <a:pPr lvl="1">
              <a:spcBef>
                <a:spcPts val="600"/>
              </a:spcBef>
              <a:spcAft>
                <a:spcPts val="600"/>
              </a:spcAft>
            </a:pPr>
            <a:r>
              <a:rPr lang="en-US" sz="1400" dirty="0">
                <a:solidFill>
                  <a:schemeClr val="tx1">
                    <a:lumMod val="65000"/>
                    <a:lumOff val="35000"/>
                  </a:schemeClr>
                </a:solidFill>
                <a:effectLst/>
                <a:latin typeface="+mn-lt"/>
              </a:rPr>
              <a:t>This playbook consists of six stages, each with a description, required steps, action items, and outcomes.</a:t>
            </a:r>
          </a:p>
          <a:p>
            <a:pPr lvl="1">
              <a:spcBef>
                <a:spcPts val="600"/>
              </a:spcBef>
              <a:spcAft>
                <a:spcPts val="600"/>
              </a:spcAft>
            </a:pPr>
            <a:r>
              <a:rPr lang="en-US" sz="1400" dirty="0">
                <a:solidFill>
                  <a:schemeClr val="tx1">
                    <a:lumMod val="65000"/>
                    <a:lumOff val="35000"/>
                  </a:schemeClr>
                </a:solidFill>
                <a:effectLst/>
                <a:latin typeface="+mn-lt"/>
              </a:rPr>
              <a:t>The stages are sequential to keep consistency and order.</a:t>
            </a:r>
          </a:p>
          <a:p>
            <a:pPr lvl="1">
              <a:spcBef>
                <a:spcPts val="600"/>
              </a:spcBef>
              <a:spcAft>
                <a:spcPts val="600"/>
              </a:spcAft>
            </a:pPr>
            <a:r>
              <a:rPr lang="en-US" sz="1400" dirty="0">
                <a:solidFill>
                  <a:schemeClr val="tx1">
                    <a:lumMod val="65000"/>
                    <a:lumOff val="35000"/>
                  </a:schemeClr>
                </a:solidFill>
                <a:effectLst/>
                <a:latin typeface="+mn-lt"/>
              </a:rPr>
              <a:t>If the schedule of steps </a:t>
            </a:r>
            <a:r>
              <a:rPr lang="en-US" sz="1400" dirty="0">
                <a:solidFill>
                  <a:schemeClr val="tx1">
                    <a:lumMod val="65000"/>
                    <a:lumOff val="35000"/>
                  </a:schemeClr>
                </a:solidFill>
              </a:rPr>
              <a:t>needs to be adapted for</a:t>
            </a:r>
            <a:r>
              <a:rPr lang="en-US" sz="1400" dirty="0">
                <a:solidFill>
                  <a:schemeClr val="tx1">
                    <a:lumMod val="65000"/>
                    <a:lumOff val="35000"/>
                  </a:schemeClr>
                </a:solidFill>
                <a:effectLst/>
                <a:latin typeface="+mn-lt"/>
              </a:rPr>
              <a:t> local needs, the proposed changes need to be approved by the area MyBaby4Me council.</a:t>
            </a:r>
          </a:p>
          <a:p>
            <a:pPr lvl="1">
              <a:spcBef>
                <a:spcPts val="600"/>
              </a:spcBef>
              <a:spcAft>
                <a:spcPts val="600"/>
              </a:spcAft>
            </a:pPr>
            <a:r>
              <a:rPr lang="en-US" sz="1400" dirty="0">
                <a:solidFill>
                  <a:schemeClr val="tx1">
                    <a:lumMod val="65000"/>
                    <a:lumOff val="35000"/>
                  </a:schemeClr>
                </a:solidFill>
                <a:effectLst/>
                <a:latin typeface="+mn-lt"/>
              </a:rPr>
              <a:t>Updates will be based on </a:t>
            </a:r>
            <a:r>
              <a:rPr lang="en-US" sz="1400" dirty="0">
                <a:solidFill>
                  <a:schemeClr val="tx1">
                    <a:lumMod val="65000"/>
                    <a:lumOff val="35000"/>
                  </a:schemeClr>
                </a:solidFill>
              </a:rPr>
              <a:t>MEAL reports.</a:t>
            </a:r>
            <a:endParaRPr lang="en-US" sz="1400" dirty="0">
              <a:solidFill>
                <a:schemeClr val="tx1">
                  <a:lumMod val="65000"/>
                  <a:lumOff val="35000"/>
                </a:schemeClr>
              </a:solidFill>
              <a:effectLst/>
              <a:latin typeface="+mn-lt"/>
            </a:endParaRPr>
          </a:p>
        </p:txBody>
      </p:sp>
    </p:spTree>
    <p:extLst>
      <p:ext uri="{BB962C8B-B14F-4D97-AF65-F5344CB8AC3E}">
        <p14:creationId xmlns:p14="http://schemas.microsoft.com/office/powerpoint/2010/main" val="9115498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ACB4150-0D58-0D89-C6B1-C2297DCAB2FE}"/>
              </a:ext>
            </a:extLst>
          </p:cNvPr>
          <p:cNvSpPr/>
          <p:nvPr/>
        </p:nvSpPr>
        <p:spPr>
          <a:xfrm>
            <a:off x="1068513" y="4406900"/>
            <a:ext cx="4718157" cy="1219459"/>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400" b="1" dirty="0">
                <a:solidFill>
                  <a:schemeClr val="tx1">
                    <a:lumMod val="65000"/>
                    <a:lumOff val="35000"/>
                  </a:schemeClr>
                </a:solidFill>
                <a:latin typeface="+mn-lt"/>
                <a:cs typeface="Arial"/>
              </a:rPr>
              <a:t>Step 1:</a:t>
            </a:r>
            <a:r>
              <a:rPr lang="en-US" sz="1400" dirty="0">
                <a:solidFill>
                  <a:schemeClr val="tx1">
                    <a:lumMod val="65000"/>
                    <a:lumOff val="35000"/>
                  </a:schemeClr>
                </a:solidFill>
                <a:latin typeface="+mn-lt"/>
                <a:cs typeface="Arial"/>
              </a:rPr>
              <a:t> Press conference</a:t>
            </a:r>
            <a:endParaRPr lang="en-US" sz="1400" b="1" dirty="0">
              <a:solidFill>
                <a:schemeClr val="tx1">
                  <a:lumMod val="65000"/>
                  <a:lumOff val="35000"/>
                </a:schemeClr>
              </a:solidFill>
              <a:latin typeface="+mn-lt"/>
              <a:cs typeface="Arial"/>
            </a:endParaRPr>
          </a:p>
          <a:p>
            <a:pPr>
              <a:lnSpc>
                <a:spcPct val="150000"/>
              </a:lnSpc>
            </a:pPr>
            <a:r>
              <a:rPr lang="en-US" sz="1400" b="1" dirty="0">
                <a:solidFill>
                  <a:schemeClr val="tx1">
                    <a:lumMod val="65000"/>
                    <a:lumOff val="35000"/>
                  </a:schemeClr>
                </a:solidFill>
                <a:cs typeface="Arial"/>
              </a:rPr>
              <a:t>Step 2: </a:t>
            </a:r>
            <a:r>
              <a:rPr lang="en-US" sz="1400" dirty="0">
                <a:solidFill>
                  <a:schemeClr val="tx1">
                    <a:lumMod val="65000"/>
                    <a:lumOff val="35000"/>
                  </a:schemeClr>
                </a:solidFill>
                <a:cs typeface="Arial"/>
              </a:rPr>
              <a:t>Neighborhood canvas</a:t>
            </a:r>
            <a:endParaRPr lang="en-US" sz="1400" b="1" dirty="0">
              <a:solidFill>
                <a:schemeClr val="tx1">
                  <a:lumMod val="65000"/>
                  <a:lumOff val="35000"/>
                </a:schemeClr>
              </a:solidFill>
              <a:cs typeface="Arial"/>
            </a:endParaRPr>
          </a:p>
          <a:p>
            <a:pPr>
              <a:lnSpc>
                <a:spcPct val="150000"/>
              </a:lnSpc>
            </a:pPr>
            <a:r>
              <a:rPr lang="en-US" sz="1400" b="1" dirty="0">
                <a:solidFill>
                  <a:schemeClr val="tx1">
                    <a:lumMod val="65000"/>
                    <a:lumOff val="35000"/>
                  </a:schemeClr>
                </a:solidFill>
                <a:latin typeface="+mn-lt"/>
                <a:cs typeface="Arial"/>
              </a:rPr>
              <a:t>Step 3:</a:t>
            </a:r>
            <a:r>
              <a:rPr lang="en-US" sz="1400" dirty="0">
                <a:solidFill>
                  <a:schemeClr val="tx1">
                    <a:lumMod val="65000"/>
                    <a:lumOff val="35000"/>
                  </a:schemeClr>
                </a:solidFill>
                <a:latin typeface="+mn-lt"/>
                <a:cs typeface="Arial"/>
              </a:rPr>
              <a:t> First class</a:t>
            </a:r>
          </a:p>
        </p:txBody>
      </p:sp>
      <p:sp>
        <p:nvSpPr>
          <p:cNvPr id="3" name="Text Placeholder 7">
            <a:extLst>
              <a:ext uri="{FF2B5EF4-FFF2-40B4-BE49-F238E27FC236}">
                <a16:creationId xmlns:a16="http://schemas.microsoft.com/office/drawing/2014/main" id="{A1D48E1C-88E7-31E2-3EB9-EC7DBC9057EF}"/>
              </a:ext>
            </a:extLst>
          </p:cNvPr>
          <p:cNvSpPr txBox="1">
            <a:spLocks/>
          </p:cNvSpPr>
          <p:nvPr/>
        </p:nvSpPr>
        <p:spPr>
          <a:xfrm>
            <a:off x="913740" y="1531004"/>
            <a:ext cx="9883739" cy="1943237"/>
          </a:xfrm>
          <a:prstGeom prst="rect">
            <a:avLst/>
          </a:prstGeom>
        </p:spPr>
        <p:txBody>
          <a:bodyPr vert="horz" lIns="91440" tIns="45720" rIns="91440" bIns="45720" rtlCol="0" anchor="ctr">
            <a:noAutofit/>
          </a:bodyPr>
          <a:lstStyle>
            <a:lvl1pPr marL="176213" indent="-176213" algn="l" defTabSz="914400" rtl="0" eaLnBrk="1" latinLnBrk="0" hangingPunct="1">
              <a:lnSpc>
                <a:spcPct val="100000"/>
              </a:lnSpc>
              <a:spcBef>
                <a:spcPts val="1000"/>
              </a:spcBef>
              <a:buFont typeface="Arial"/>
              <a:buNone/>
              <a:tabLst/>
              <a:defRPr sz="36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00000"/>
              </a:lnSpc>
              <a:spcBef>
                <a:spcPts val="500"/>
              </a:spcBef>
              <a:buFont typeface="Arial"/>
              <a:buNone/>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914400" indent="0" algn="l" defTabSz="914400" rtl="0" eaLnBrk="1" latinLnBrk="0" hangingPunct="1">
              <a:lnSpc>
                <a:spcPct val="100000"/>
              </a:lnSpc>
              <a:spcBef>
                <a:spcPts val="500"/>
              </a:spcBef>
              <a:buFont typeface="Arial"/>
              <a:buNone/>
              <a:defRPr lang="en-US"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371600" indent="0" algn="l" defTabSz="914400" rtl="0" eaLnBrk="1" latinLnBrk="0" hangingPunct="1">
              <a:lnSpc>
                <a:spcPct val="100000"/>
              </a:lnSpc>
              <a:spcBef>
                <a:spcPts val="500"/>
              </a:spcBef>
              <a:buFont typeface="Arial"/>
              <a:buNone/>
              <a:defRPr lang="en-US" sz="20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1828800" indent="0" algn="l" defTabSz="914400" rtl="0" eaLnBrk="1" latinLnBrk="0" hangingPunct="1">
              <a:lnSpc>
                <a:spcPct val="100000"/>
              </a:lnSpc>
              <a:spcBef>
                <a:spcPts val="500"/>
              </a:spcBef>
              <a:buFont typeface="Arial"/>
              <a:buNone/>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sz="2000" dirty="0">
                <a:solidFill>
                  <a:schemeClr val="tx1">
                    <a:lumMod val="65000"/>
                    <a:lumOff val="35000"/>
                  </a:schemeClr>
                </a:solidFill>
                <a:cs typeface="Arial"/>
              </a:rPr>
              <a:t>The three key outputs of this stage will be:</a:t>
            </a:r>
          </a:p>
          <a:p>
            <a:pPr marL="342900" indent="-342900">
              <a:lnSpc>
                <a:spcPct val="150000"/>
              </a:lnSpc>
              <a:spcBef>
                <a:spcPts val="0"/>
              </a:spcBef>
              <a:buFont typeface="+mj-lt"/>
              <a:buAutoNum type="arabicPeriod"/>
              <a:defRPr/>
            </a:pPr>
            <a:r>
              <a:rPr lang="en-US" sz="1700" b="0" dirty="0">
                <a:solidFill>
                  <a:schemeClr val="tx1">
                    <a:lumMod val="65000"/>
                    <a:lumOff val="35000"/>
                  </a:schemeClr>
                </a:solidFill>
                <a:cs typeface="Times New Roman"/>
              </a:rPr>
              <a:t>Press and media support</a:t>
            </a:r>
          </a:p>
          <a:p>
            <a:pPr marL="342900" indent="-342900">
              <a:lnSpc>
                <a:spcPct val="150000"/>
              </a:lnSpc>
              <a:spcBef>
                <a:spcPts val="0"/>
              </a:spcBef>
              <a:buFont typeface="+mj-lt"/>
              <a:buAutoNum type="arabicPeriod"/>
              <a:defRPr/>
            </a:pPr>
            <a:r>
              <a:rPr lang="en-US" sz="1700" b="0" dirty="0">
                <a:solidFill>
                  <a:schemeClr val="tx1">
                    <a:lumMod val="65000"/>
                    <a:lumOff val="35000"/>
                  </a:schemeClr>
                </a:solidFill>
              </a:rPr>
              <a:t>Community support</a:t>
            </a:r>
            <a:endParaRPr lang="en-US" sz="1700" b="0" dirty="0">
              <a:solidFill>
                <a:schemeClr val="tx1">
                  <a:lumMod val="65000"/>
                  <a:lumOff val="35000"/>
                </a:schemeClr>
              </a:solidFill>
              <a:cs typeface="Arial"/>
            </a:endParaRPr>
          </a:p>
          <a:p>
            <a:pPr marL="342900" indent="-342900">
              <a:lnSpc>
                <a:spcPct val="150000"/>
              </a:lnSpc>
              <a:spcBef>
                <a:spcPts val="0"/>
              </a:spcBef>
              <a:buFont typeface="+mj-lt"/>
              <a:buAutoNum type="arabicPeriod"/>
              <a:defRPr/>
            </a:pPr>
            <a:r>
              <a:rPr lang="en-US" sz="1700" b="0" dirty="0">
                <a:solidFill>
                  <a:schemeClr val="tx1">
                    <a:lumMod val="65000"/>
                    <a:lumOff val="35000"/>
                  </a:schemeClr>
                </a:solidFill>
                <a:latin typeface="Arial"/>
                <a:cs typeface="Arial"/>
              </a:rPr>
              <a:t>Participants enrolled in the first class</a:t>
            </a:r>
          </a:p>
        </p:txBody>
      </p:sp>
    </p:spTree>
    <p:extLst>
      <p:ext uri="{BB962C8B-B14F-4D97-AF65-F5344CB8AC3E}">
        <p14:creationId xmlns:p14="http://schemas.microsoft.com/office/powerpoint/2010/main" val="42743251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4D1E-C803-CAB8-FAA1-0073545DB95D}"/>
              </a:ext>
            </a:extLst>
          </p:cNvPr>
          <p:cNvSpPr>
            <a:spLocks noGrp="1"/>
          </p:cNvSpPr>
          <p:nvPr>
            <p:ph type="title"/>
          </p:nvPr>
        </p:nvSpPr>
        <p:spPr>
          <a:xfrm>
            <a:off x="609600" y="342900"/>
            <a:ext cx="10972800" cy="1028700"/>
          </a:xfrm>
        </p:spPr>
        <p:txBody>
          <a:bodyPr anchor="t">
            <a:normAutofit/>
          </a:bodyPr>
          <a:lstStyle/>
          <a:p>
            <a:pPr>
              <a:lnSpc>
                <a:spcPct val="90000"/>
              </a:lnSpc>
            </a:pPr>
            <a:r>
              <a:rPr lang="en-US" sz="3700" dirty="0"/>
              <a:t>Program kickoff and launch</a:t>
            </a:r>
          </a:p>
        </p:txBody>
      </p:sp>
      <p:sp>
        <p:nvSpPr>
          <p:cNvPr id="6" name="TextBox 5">
            <a:extLst>
              <a:ext uri="{FF2B5EF4-FFF2-40B4-BE49-F238E27FC236}">
                <a16:creationId xmlns:a16="http://schemas.microsoft.com/office/drawing/2014/main" id="{148B6A90-6844-6703-3037-9B7F473F128F}"/>
              </a:ext>
            </a:extLst>
          </p:cNvPr>
          <p:cNvSpPr txBox="1"/>
          <p:nvPr/>
        </p:nvSpPr>
        <p:spPr>
          <a:xfrm>
            <a:off x="6336000" y="1511567"/>
            <a:ext cx="5486400" cy="4706417"/>
          </a:xfrm>
          <a:prstGeom prst="rect">
            <a:avLst/>
          </a:prstGeom>
          <a:noFill/>
        </p:spPr>
        <p:txBody>
          <a:bodyPr wrap="square" rtlCol="0">
            <a:spAutoFit/>
          </a:bodyPr>
          <a:lstStyle/>
          <a:p>
            <a:pPr>
              <a:spcAft>
                <a:spcPts val="500"/>
              </a:spcAft>
            </a:pPr>
            <a:r>
              <a:rPr lang="en-US" sz="2000" b="1" dirty="0">
                <a:solidFill>
                  <a:schemeClr val="tx1">
                    <a:lumMod val="65000"/>
                    <a:lumOff val="35000"/>
                  </a:schemeClr>
                </a:solidFill>
                <a:latin typeface="Arial" panose="020B0604020202020204" pitchFamily="34" charset="0"/>
                <a:cs typeface="Arial" panose="020B0604020202020204" pitchFamily="34" charset="0"/>
              </a:rPr>
              <a:t>Step 2</a:t>
            </a:r>
          </a:p>
          <a:p>
            <a:pPr marL="0" lvl="1">
              <a:spcBef>
                <a:spcPts val="500"/>
              </a:spcBef>
              <a:spcAft>
                <a:spcPts val="500"/>
              </a:spcAft>
            </a:pPr>
            <a:r>
              <a:rPr lang="en-US" sz="1600" b="1" dirty="0">
                <a:solidFill>
                  <a:schemeClr val="tx2"/>
                </a:solidFill>
                <a:latin typeface="Arial" panose="020B0604020202020204" pitchFamily="34" charset="0"/>
                <a:cs typeface="Arial" panose="020B0604020202020204" pitchFamily="34" charset="0"/>
              </a:rPr>
              <a:t>Neighborhood canvas kickoff</a:t>
            </a:r>
            <a:endParaRPr lang="en-US" b="1" dirty="0">
              <a:solidFill>
                <a:schemeClr val="tx2"/>
              </a:solidFill>
              <a:latin typeface="Arial" panose="020B0604020202020204" pitchFamily="34" charset="0"/>
              <a:cs typeface="Arial" panose="020B0604020202020204" pitchFamily="34" charset="0"/>
            </a:endParaRPr>
          </a:p>
          <a:p>
            <a:pPr marL="0" lvl="1">
              <a:spcBef>
                <a:spcPts val="500"/>
              </a:spcBef>
              <a:spcAft>
                <a:spcPts val="500"/>
              </a:spcAft>
            </a:pPr>
            <a:r>
              <a:rPr lang="en-US" sz="1400" dirty="0">
                <a:solidFill>
                  <a:schemeClr val="tx1">
                    <a:lumMod val="65000"/>
                    <a:lumOff val="35000"/>
                  </a:schemeClr>
                </a:solidFill>
                <a:latin typeface="Arial" panose="020B0604020202020204" pitchFamily="34" charset="0"/>
                <a:cs typeface="Arial" panose="020B0604020202020204" pitchFamily="34" charset="0"/>
              </a:rPr>
              <a:t>National banner, local banner, and local communications director, with support of the stake(s) communications councils</a:t>
            </a:r>
          </a:p>
          <a:p>
            <a:pPr marL="0" lvl="1">
              <a:spcBef>
                <a:spcPts val="500"/>
              </a:spcBef>
              <a:spcAft>
                <a:spcPts val="500"/>
              </a:spcAft>
            </a:pPr>
            <a:r>
              <a:rPr lang="en-US" sz="1400" b="1" dirty="0">
                <a:solidFill>
                  <a:schemeClr val="tx1">
                    <a:lumMod val="65000"/>
                    <a:lumOff val="35000"/>
                  </a:schemeClr>
                </a:solidFill>
                <a:latin typeface="Arial" panose="020B0604020202020204" pitchFamily="34" charset="0"/>
                <a:cs typeface="Arial" panose="020B0604020202020204" pitchFamily="34" charset="0"/>
              </a:rPr>
              <a:t>Action items</a:t>
            </a: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Team formation</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Safety instructions</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Signed release for use of image (appendix 14)</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Identify VIP’s route</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Map distribution</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Snacks </a:t>
            </a:r>
          </a:p>
          <a:p>
            <a:pPr marL="0" lvl="1">
              <a:spcBef>
                <a:spcPts val="500"/>
              </a:spcBef>
              <a:spcAft>
                <a:spcPts val="500"/>
              </a:spcAft>
            </a:pPr>
            <a:r>
              <a:rPr lang="en-US" sz="1400" b="1" dirty="0">
                <a:solidFill>
                  <a:schemeClr val="tx1">
                    <a:lumMod val="65000"/>
                    <a:lumOff val="35000"/>
                  </a:schemeClr>
                </a:solidFill>
                <a:latin typeface="Arial" panose="020B0604020202020204" pitchFamily="34" charset="0"/>
                <a:cs typeface="Arial" panose="020B0604020202020204" pitchFamily="34" charset="0"/>
              </a:rPr>
              <a:t>Outcome </a:t>
            </a:r>
          </a:p>
          <a:p>
            <a:pPr marL="285750" lvl="1" indent="-285750">
              <a:spcBef>
                <a:spcPts val="500"/>
              </a:spcBef>
              <a:spcAft>
                <a:spcPts val="500"/>
              </a:spcAft>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Canvasing day</a:t>
            </a:r>
          </a:p>
          <a:p>
            <a:endParaRPr lang="en-US" sz="1400" b="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F8192E54-67A4-3649-3A84-E10DB3FCDDF2}"/>
              </a:ext>
            </a:extLst>
          </p:cNvPr>
          <p:cNvSpPr txBox="1">
            <a:spLocks/>
          </p:cNvSpPr>
          <p:nvPr/>
        </p:nvSpPr>
        <p:spPr>
          <a:xfrm>
            <a:off x="609600" y="1511567"/>
            <a:ext cx="4904509" cy="515318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Step 1</a:t>
            </a:r>
          </a:p>
          <a:p>
            <a:pPr lvl="1"/>
            <a:r>
              <a:rPr lang="en-US" sz="1600" b="1" dirty="0">
                <a:solidFill>
                  <a:schemeClr val="tx2"/>
                </a:solidFill>
              </a:rPr>
              <a:t>Press conference kickoff</a:t>
            </a:r>
          </a:p>
          <a:p>
            <a:pPr lvl="1"/>
            <a:r>
              <a:rPr lang="en-US" sz="1400" dirty="0"/>
              <a:t>National </a:t>
            </a:r>
            <a:r>
              <a:rPr lang="en-US" dirty="0"/>
              <a:t>b</a:t>
            </a:r>
            <a:r>
              <a:rPr lang="en-US" sz="1400" dirty="0"/>
              <a:t>anner and local </a:t>
            </a:r>
            <a:r>
              <a:rPr lang="en-US" dirty="0"/>
              <a:t>c</a:t>
            </a:r>
            <a:r>
              <a:rPr lang="en-US" sz="1400" dirty="0"/>
              <a:t>ommunications </a:t>
            </a:r>
            <a:r>
              <a:rPr lang="en-US" dirty="0"/>
              <a:t>d</a:t>
            </a:r>
            <a:r>
              <a:rPr lang="en-US" sz="1400" dirty="0"/>
              <a:t>irector</a:t>
            </a:r>
            <a:r>
              <a:rPr lang="en-US" dirty="0"/>
              <a:t> arrange conference.</a:t>
            </a:r>
            <a:endParaRPr lang="en-US" sz="1400" dirty="0"/>
          </a:p>
          <a:p>
            <a:pPr lvl="1"/>
            <a:r>
              <a:rPr lang="en-US" b="1" dirty="0"/>
              <a:t>Action items</a:t>
            </a:r>
            <a:endParaRPr lang="en-US" sz="1400" dirty="0"/>
          </a:p>
          <a:p>
            <a:pPr lvl="2"/>
            <a:r>
              <a:rPr lang="en-US" sz="1400" dirty="0"/>
              <a:t>Press conference</a:t>
            </a:r>
          </a:p>
          <a:p>
            <a:pPr lvl="3"/>
            <a:r>
              <a:rPr lang="en-US" dirty="0"/>
              <a:t>MyBaby4Me representative</a:t>
            </a:r>
          </a:p>
          <a:p>
            <a:pPr lvl="3"/>
            <a:r>
              <a:rPr lang="en-US" dirty="0"/>
              <a:t>US North America representative</a:t>
            </a:r>
          </a:p>
          <a:p>
            <a:pPr lvl="3"/>
            <a:r>
              <a:rPr lang="en-US" dirty="0"/>
              <a:t>Local community stakeholder</a:t>
            </a:r>
          </a:p>
          <a:p>
            <a:pPr lvl="3"/>
            <a:r>
              <a:rPr lang="en-US" dirty="0"/>
              <a:t>Distribute press release to media outlets</a:t>
            </a:r>
          </a:p>
          <a:p>
            <a:pPr lvl="2"/>
            <a:r>
              <a:rPr lang="en-US" dirty="0"/>
              <a:t>Public service announcement</a:t>
            </a:r>
          </a:p>
          <a:p>
            <a:pPr lvl="3"/>
            <a:r>
              <a:rPr lang="en-US" dirty="0"/>
              <a:t>Release the PSA and verify the frequency</a:t>
            </a:r>
          </a:p>
          <a:p>
            <a:pPr lvl="1"/>
            <a:r>
              <a:rPr lang="en-US" b="1" dirty="0"/>
              <a:t>Outcome</a:t>
            </a:r>
          </a:p>
          <a:p>
            <a:pPr marL="285750" lvl="1" indent="-285750">
              <a:buFont typeface="Arial" panose="020B0604020202020204" pitchFamily="34" charset="0"/>
              <a:buChar char="•"/>
            </a:pPr>
            <a:r>
              <a:rPr lang="en-US" dirty="0"/>
              <a:t>Media awareness</a:t>
            </a:r>
          </a:p>
        </p:txBody>
      </p:sp>
    </p:spTree>
    <p:extLst>
      <p:ext uri="{BB962C8B-B14F-4D97-AF65-F5344CB8AC3E}">
        <p14:creationId xmlns:p14="http://schemas.microsoft.com/office/powerpoint/2010/main" val="28148308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109E0-67CC-D29C-9664-F7B7DA8F9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56D05-F98A-05DB-B9B8-886009816622}"/>
              </a:ext>
            </a:extLst>
          </p:cNvPr>
          <p:cNvSpPr>
            <a:spLocks noGrp="1"/>
          </p:cNvSpPr>
          <p:nvPr>
            <p:ph type="title"/>
          </p:nvPr>
        </p:nvSpPr>
        <p:spPr>
          <a:xfrm>
            <a:off x="609600" y="342900"/>
            <a:ext cx="10972800" cy="1028700"/>
          </a:xfrm>
        </p:spPr>
        <p:txBody>
          <a:bodyPr anchor="t">
            <a:normAutofit/>
          </a:bodyPr>
          <a:lstStyle/>
          <a:p>
            <a:pPr>
              <a:lnSpc>
                <a:spcPct val="90000"/>
              </a:lnSpc>
            </a:pPr>
            <a:r>
              <a:rPr lang="en-US" sz="3700" dirty="0"/>
              <a:t>Program kickoff and launch</a:t>
            </a:r>
          </a:p>
        </p:txBody>
      </p:sp>
      <p:sp>
        <p:nvSpPr>
          <p:cNvPr id="5" name="Content Placeholder 3">
            <a:extLst>
              <a:ext uri="{FF2B5EF4-FFF2-40B4-BE49-F238E27FC236}">
                <a16:creationId xmlns:a16="http://schemas.microsoft.com/office/drawing/2014/main" id="{5CBFBA65-7BB4-C842-AFE3-FF354A2D4F55}"/>
              </a:ext>
            </a:extLst>
          </p:cNvPr>
          <p:cNvSpPr txBox="1">
            <a:spLocks/>
          </p:cNvSpPr>
          <p:nvPr/>
        </p:nvSpPr>
        <p:spPr>
          <a:xfrm>
            <a:off x="762266" y="1371600"/>
            <a:ext cx="7615116" cy="5073650"/>
          </a:xfrm>
          <a:prstGeom prst="rect">
            <a:avLst/>
          </a:prstGeom>
        </p:spPr>
        <p:txBody>
          <a:bodyPr/>
          <a:lstStyle>
            <a:lvl1pPr marL="0" indent="0" algn="l" defTabSz="914400" rtl="0" eaLnBrk="1" latinLnBrk="0" hangingPunct="1">
              <a:lnSpc>
                <a:spcPct val="100000"/>
              </a:lnSpc>
              <a:spcBef>
                <a:spcPts val="1000"/>
              </a:spcBef>
              <a:buFont typeface="Arial"/>
              <a:buNone/>
              <a:defRPr sz="2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lang="en-US" sz="24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lang="en-US" sz="2000" b="0" i="0" kern="12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t>Step 3</a:t>
            </a:r>
          </a:p>
          <a:p>
            <a:r>
              <a:rPr lang="en-US" sz="1600" b="1" dirty="0">
                <a:solidFill>
                  <a:schemeClr val="tx2"/>
                </a:solidFill>
              </a:rPr>
              <a:t>Launch of the first class</a:t>
            </a:r>
          </a:p>
          <a:p>
            <a:pPr marL="0" lvl="1" indent="0">
              <a:spcAft>
                <a:spcPts val="500"/>
              </a:spcAft>
              <a:buNone/>
            </a:pPr>
            <a:r>
              <a:rPr lang="en-US" sz="1400" dirty="0"/>
              <a:t>National banner organization and local banner organization</a:t>
            </a:r>
          </a:p>
          <a:p>
            <a:pPr marL="0" lvl="1" indent="0">
              <a:spcAft>
                <a:spcPts val="500"/>
              </a:spcAft>
              <a:buNone/>
            </a:pPr>
            <a:r>
              <a:rPr lang="en-US" sz="1400" b="1" dirty="0"/>
              <a:t>Action items</a:t>
            </a:r>
          </a:p>
          <a:p>
            <a:pPr marL="285750" lvl="1" indent="-285750">
              <a:spcAft>
                <a:spcPts val="500"/>
              </a:spcAft>
            </a:pPr>
            <a:r>
              <a:rPr lang="en-US" sz="1400" dirty="0"/>
              <a:t>National Banner gather preliminary data from the mothers</a:t>
            </a:r>
          </a:p>
          <a:p>
            <a:pPr marL="742950" lvl="2" indent="-285750">
              <a:spcAft>
                <a:spcPts val="500"/>
              </a:spcAft>
            </a:pPr>
            <a:r>
              <a:rPr lang="en-US" sz="1400" dirty="0"/>
              <a:t>Review Guidelines for Mothers with participants</a:t>
            </a:r>
            <a:br>
              <a:rPr lang="en-US" sz="1400" dirty="0"/>
            </a:br>
            <a:r>
              <a:rPr lang="en-US" sz="1400" dirty="0"/>
              <a:t>(Appendix 8)</a:t>
            </a:r>
          </a:p>
          <a:p>
            <a:pPr marL="742950" lvl="2" indent="-285750">
              <a:spcAft>
                <a:spcPts val="500"/>
              </a:spcAft>
            </a:pPr>
            <a:r>
              <a:rPr lang="en-US" sz="1400" dirty="0"/>
              <a:t>Ensure that the participant has a clear understanding</a:t>
            </a:r>
            <a:br>
              <a:rPr lang="en-US" sz="1400" dirty="0"/>
            </a:br>
            <a:r>
              <a:rPr lang="en-US" sz="1400" dirty="0"/>
              <a:t>of the purpose and the model</a:t>
            </a:r>
          </a:p>
          <a:p>
            <a:pPr marL="742950" lvl="2" indent="-285750">
              <a:spcAft>
                <a:spcPts val="500"/>
              </a:spcAft>
            </a:pPr>
            <a:r>
              <a:rPr lang="en-US" sz="1400" dirty="0"/>
              <a:t>If participants are accompanied by someone else during the classes and drive, they need to sign the Release of Information and Transportation Waiver forms (Appendix 14)</a:t>
            </a:r>
          </a:p>
          <a:p>
            <a:pPr marL="742950" lvl="2" indent="-285750">
              <a:spcAft>
                <a:spcPts val="500"/>
              </a:spcAft>
            </a:pPr>
            <a:r>
              <a:rPr lang="en-US" sz="1400" dirty="0"/>
              <a:t>All information, releases and waivers need to be registered on the data base.</a:t>
            </a:r>
          </a:p>
          <a:p>
            <a:pPr marL="742950" lvl="2" indent="-285750">
              <a:spcAft>
                <a:spcPts val="500"/>
              </a:spcAft>
            </a:pPr>
            <a:r>
              <a:rPr lang="en-US" sz="1400" dirty="0"/>
              <a:t>Senior missionaries ensure that love and gratitude is expressed; begin the process of developing trust and bonding</a:t>
            </a:r>
          </a:p>
          <a:p>
            <a:pPr marL="742950" lvl="2" indent="-285750">
              <a:spcAft>
                <a:spcPts val="500"/>
              </a:spcAft>
            </a:pPr>
            <a:r>
              <a:rPr lang="en-US" sz="1400" b="1" dirty="0"/>
              <a:t>Outcome</a:t>
            </a:r>
          </a:p>
          <a:p>
            <a:pPr marL="742950" lvl="2" indent="-285750">
              <a:spcAft>
                <a:spcPts val="500"/>
              </a:spcAft>
            </a:pPr>
            <a:r>
              <a:rPr lang="en-US" sz="1400" dirty="0"/>
              <a:t>Participants enrolled in the initiative with an understanding of program expectations</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5188454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AADB-8E5F-28F9-9F4B-32607ADBA19B}"/>
              </a:ext>
            </a:extLst>
          </p:cNvPr>
          <p:cNvSpPr>
            <a:spLocks noGrp="1"/>
          </p:cNvSpPr>
          <p:nvPr>
            <p:ph type="title"/>
          </p:nvPr>
        </p:nvSpPr>
        <p:spPr/>
        <p:txBody>
          <a:bodyPr/>
          <a:lstStyle/>
          <a:p>
            <a:r>
              <a:rPr lang="en-US"/>
              <a:t>Stage 6</a:t>
            </a:r>
          </a:p>
        </p:txBody>
      </p:sp>
      <p:sp>
        <p:nvSpPr>
          <p:cNvPr id="3" name="Text Placeholder 2">
            <a:extLst>
              <a:ext uri="{FF2B5EF4-FFF2-40B4-BE49-F238E27FC236}">
                <a16:creationId xmlns:a16="http://schemas.microsoft.com/office/drawing/2014/main" id="{8392E090-A604-54F3-EF6D-BF6FB250A320}"/>
              </a:ext>
            </a:extLst>
          </p:cNvPr>
          <p:cNvSpPr>
            <a:spLocks noGrp="1"/>
          </p:cNvSpPr>
          <p:nvPr>
            <p:ph type="body" idx="1"/>
          </p:nvPr>
        </p:nvSpPr>
        <p:spPr/>
        <p:txBody>
          <a:bodyPr/>
          <a:lstStyle/>
          <a:p>
            <a:r>
              <a:rPr lang="en-US">
                <a:latin typeface="Arial"/>
                <a:cs typeface="Arial"/>
              </a:rPr>
              <a:t>Operational compliance and sustainability</a:t>
            </a:r>
          </a:p>
        </p:txBody>
      </p:sp>
      <p:cxnSp>
        <p:nvCxnSpPr>
          <p:cNvPr id="5" name="Straight Connector 4">
            <a:extLst>
              <a:ext uri="{FF2B5EF4-FFF2-40B4-BE49-F238E27FC236}">
                <a16:creationId xmlns:a16="http://schemas.microsoft.com/office/drawing/2014/main" id="{3CFAC729-D06B-E2FF-7EB5-001DF32695EE}"/>
              </a:ext>
            </a:extLst>
          </p:cNvPr>
          <p:cNvCxnSpPr>
            <a:cxnSpLocks/>
          </p:cNvCxnSpPr>
          <p:nvPr/>
        </p:nvCxnSpPr>
        <p:spPr>
          <a:xfrm>
            <a:off x="700062" y="3429000"/>
            <a:ext cx="0" cy="1965365"/>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61B960-370F-1DAA-BA06-26B986286A9E}"/>
              </a:ext>
            </a:extLst>
          </p:cNvPr>
          <p:cNvCxnSpPr>
            <a:cxnSpLocks/>
            <a:stCxn id="13"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11E6FC-89E9-67FC-99AD-5F326451FF2F}"/>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30ACC6-2E7D-9388-9161-138A6DF1A0F8}"/>
              </a:ext>
            </a:extLst>
          </p:cNvPr>
          <p:cNvCxnSpPr>
            <a:cxnSpLocks/>
          </p:cNvCxnSpPr>
          <p:nvPr/>
        </p:nvCxnSpPr>
        <p:spPr>
          <a:xfrm flipH="1">
            <a:off x="700062" y="421277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7A6F03-BDF7-7B3D-A2BE-E2DA452C75E6}"/>
              </a:ext>
            </a:extLst>
          </p:cNvPr>
          <p:cNvCxnSpPr>
            <a:cxnSpLocks/>
          </p:cNvCxnSpPr>
          <p:nvPr/>
        </p:nvCxnSpPr>
        <p:spPr>
          <a:xfrm flipH="1">
            <a:off x="700062" y="461653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27A0F9-D2B4-66F8-50F9-4D3303A355F2}"/>
              </a:ext>
            </a:extLst>
          </p:cNvPr>
          <p:cNvCxnSpPr>
            <a:cxnSpLocks/>
          </p:cNvCxnSpPr>
          <p:nvPr/>
        </p:nvCxnSpPr>
        <p:spPr>
          <a:xfrm flipH="1">
            <a:off x="700062" y="4990604"/>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96F638-028F-B215-C11A-090656C441C9}"/>
              </a:ext>
            </a:extLst>
          </p:cNvPr>
          <p:cNvCxnSpPr>
            <a:cxnSpLocks/>
          </p:cNvCxnSpPr>
          <p:nvPr/>
        </p:nvCxnSpPr>
        <p:spPr>
          <a:xfrm flipH="1">
            <a:off x="700062" y="5394365"/>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9B2467F4-08B2-4CE8-8CBD-8E51395D5CDE}"/>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Identify</a:t>
            </a:r>
            <a:endParaRPr lang="en-US" sz="1100">
              <a:solidFill>
                <a:schemeClr val="tx1">
                  <a:lumMod val="65000"/>
                  <a:lumOff val="35000"/>
                </a:schemeClr>
              </a:solidFill>
              <a:cs typeface="Times New Roman"/>
            </a:endParaRPr>
          </a:p>
        </p:txBody>
      </p:sp>
      <p:sp>
        <p:nvSpPr>
          <p:cNvPr id="14" name="Rounded Rectangle 13">
            <a:extLst>
              <a:ext uri="{FF2B5EF4-FFF2-40B4-BE49-F238E27FC236}">
                <a16:creationId xmlns:a16="http://schemas.microsoft.com/office/drawing/2014/main" id="{76B55240-432F-F84B-9FD0-30F9BAFE5626}"/>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Documents</a:t>
            </a:r>
            <a:endParaRPr lang="en-US" sz="1100">
              <a:solidFill>
                <a:schemeClr val="tx1">
                  <a:lumMod val="65000"/>
                  <a:lumOff val="35000"/>
                </a:schemeClr>
              </a:solidFill>
              <a:cs typeface="Times New Roman"/>
            </a:endParaRPr>
          </a:p>
        </p:txBody>
      </p:sp>
      <p:sp>
        <p:nvSpPr>
          <p:cNvPr id="15" name="Rounded Rectangle 14">
            <a:extLst>
              <a:ext uri="{FF2B5EF4-FFF2-40B4-BE49-F238E27FC236}">
                <a16:creationId xmlns:a16="http://schemas.microsoft.com/office/drawing/2014/main" id="{E8F3EB0C-CCCA-3E63-4F84-4531354B0A7A}"/>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Team</a:t>
            </a:r>
            <a:endParaRPr lang="en-US" sz="1100">
              <a:solidFill>
                <a:schemeClr val="tx1">
                  <a:lumMod val="65000"/>
                  <a:lumOff val="35000"/>
                </a:schemeClr>
              </a:solidFill>
              <a:cs typeface="Times New Roman"/>
            </a:endParaRPr>
          </a:p>
        </p:txBody>
      </p:sp>
      <p:sp>
        <p:nvSpPr>
          <p:cNvPr id="16" name="Rounded Rectangle 15">
            <a:extLst>
              <a:ext uri="{FF2B5EF4-FFF2-40B4-BE49-F238E27FC236}">
                <a16:creationId xmlns:a16="http://schemas.microsoft.com/office/drawing/2014/main" id="{C8B925C1-EFDC-9E3D-AE66-CA3F226A54C4}"/>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Marketing</a:t>
            </a:r>
            <a:endParaRPr lang="en-US" sz="1100">
              <a:solidFill>
                <a:schemeClr val="tx1">
                  <a:lumMod val="65000"/>
                  <a:lumOff val="35000"/>
                </a:schemeClr>
              </a:solidFill>
              <a:cs typeface="Times New Roman"/>
            </a:endParaRPr>
          </a:p>
        </p:txBody>
      </p:sp>
      <p:sp>
        <p:nvSpPr>
          <p:cNvPr id="17" name="Rounded Rectangle 16">
            <a:extLst>
              <a:ext uri="{FF2B5EF4-FFF2-40B4-BE49-F238E27FC236}">
                <a16:creationId xmlns:a16="http://schemas.microsoft.com/office/drawing/2014/main" id="{F1B674D9-55DB-F0F4-0463-8718EA90F136}"/>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Launch</a:t>
            </a:r>
            <a:endParaRPr lang="en-US" sz="1100">
              <a:solidFill>
                <a:schemeClr val="tx1">
                  <a:lumMod val="65000"/>
                  <a:lumOff val="35000"/>
                </a:schemeClr>
              </a:solidFill>
              <a:cs typeface="Times New Roman"/>
            </a:endParaRPr>
          </a:p>
        </p:txBody>
      </p:sp>
      <p:sp>
        <p:nvSpPr>
          <p:cNvPr id="18" name="Rounded Rectangle 17">
            <a:extLst>
              <a:ext uri="{FF2B5EF4-FFF2-40B4-BE49-F238E27FC236}">
                <a16:creationId xmlns:a16="http://schemas.microsoft.com/office/drawing/2014/main" id="{3CFE2E49-9918-BD40-BB8E-5AC856D6FDDE}"/>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Sustain</a:t>
            </a:r>
            <a:endParaRPr lang="en-US" sz="1100">
              <a:solidFill>
                <a:schemeClr val="tx1">
                  <a:lumMod val="65000"/>
                  <a:lumOff val="35000"/>
                </a:schemeClr>
              </a:solidFill>
              <a:cs typeface="Times New Roman"/>
            </a:endParaRPr>
          </a:p>
        </p:txBody>
      </p:sp>
      <p:sp>
        <p:nvSpPr>
          <p:cNvPr id="19" name="Rounded Rectangle 18">
            <a:extLst>
              <a:ext uri="{FF2B5EF4-FFF2-40B4-BE49-F238E27FC236}">
                <a16:creationId xmlns:a16="http://schemas.microsoft.com/office/drawing/2014/main" id="{C2574953-79CA-0D6D-90AC-03791771C05C}"/>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20" name="Oval 19">
            <a:extLst>
              <a:ext uri="{FF2B5EF4-FFF2-40B4-BE49-F238E27FC236}">
                <a16:creationId xmlns:a16="http://schemas.microsoft.com/office/drawing/2014/main" id="{42801335-336F-039A-8B23-2847CB26B72A}"/>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21" name="Oval 20">
            <a:extLst>
              <a:ext uri="{FF2B5EF4-FFF2-40B4-BE49-F238E27FC236}">
                <a16:creationId xmlns:a16="http://schemas.microsoft.com/office/drawing/2014/main" id="{63C6F7C2-8204-36AF-6EF7-63CD89CD926C}"/>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
        <p:nvSpPr>
          <p:cNvPr id="22" name="Oval 21">
            <a:extLst>
              <a:ext uri="{FF2B5EF4-FFF2-40B4-BE49-F238E27FC236}">
                <a16:creationId xmlns:a16="http://schemas.microsoft.com/office/drawing/2014/main" id="{4AE4CFBB-6E0D-3F86-014E-FAB1A145DD7C}"/>
              </a:ext>
            </a:extLst>
          </p:cNvPr>
          <p:cNvSpPr/>
          <p:nvPr/>
        </p:nvSpPr>
        <p:spPr>
          <a:xfrm>
            <a:off x="820845" y="4092985"/>
            <a:ext cx="257159" cy="2571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3</a:t>
            </a:r>
          </a:p>
        </p:txBody>
      </p:sp>
      <p:sp>
        <p:nvSpPr>
          <p:cNvPr id="23" name="Oval 22">
            <a:extLst>
              <a:ext uri="{FF2B5EF4-FFF2-40B4-BE49-F238E27FC236}">
                <a16:creationId xmlns:a16="http://schemas.microsoft.com/office/drawing/2014/main" id="{D749042F-27F7-4BFA-586E-8160AD100D09}"/>
              </a:ext>
            </a:extLst>
          </p:cNvPr>
          <p:cNvSpPr/>
          <p:nvPr/>
        </p:nvSpPr>
        <p:spPr>
          <a:xfrm>
            <a:off x="820845" y="4480335"/>
            <a:ext cx="257159" cy="257159"/>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4</a:t>
            </a:r>
          </a:p>
        </p:txBody>
      </p:sp>
      <p:sp>
        <p:nvSpPr>
          <p:cNvPr id="24" name="Oval 23">
            <a:extLst>
              <a:ext uri="{FF2B5EF4-FFF2-40B4-BE49-F238E27FC236}">
                <a16:creationId xmlns:a16="http://schemas.microsoft.com/office/drawing/2014/main" id="{664C14B0-7EAB-D2AB-586C-162AFC308998}"/>
              </a:ext>
            </a:extLst>
          </p:cNvPr>
          <p:cNvSpPr/>
          <p:nvPr/>
        </p:nvSpPr>
        <p:spPr>
          <a:xfrm>
            <a:off x="820845" y="4854985"/>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5</a:t>
            </a:r>
          </a:p>
        </p:txBody>
      </p:sp>
      <p:sp>
        <p:nvSpPr>
          <p:cNvPr id="25" name="Oval 24">
            <a:extLst>
              <a:ext uri="{FF2B5EF4-FFF2-40B4-BE49-F238E27FC236}">
                <a16:creationId xmlns:a16="http://schemas.microsoft.com/office/drawing/2014/main" id="{2E99CC49-AD4F-CCE8-72D2-9DB9A720BA6D}"/>
              </a:ext>
            </a:extLst>
          </p:cNvPr>
          <p:cNvSpPr/>
          <p:nvPr/>
        </p:nvSpPr>
        <p:spPr>
          <a:xfrm>
            <a:off x="820845" y="52550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6</a:t>
            </a:r>
          </a:p>
        </p:txBody>
      </p:sp>
    </p:spTree>
    <p:extLst>
      <p:ext uri="{BB962C8B-B14F-4D97-AF65-F5344CB8AC3E}">
        <p14:creationId xmlns:p14="http://schemas.microsoft.com/office/powerpoint/2010/main" val="628151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C727F2-D1AB-5122-5D66-10C5D5EFA2D6}"/>
              </a:ext>
            </a:extLst>
          </p:cNvPr>
          <p:cNvSpPr/>
          <p:nvPr/>
        </p:nvSpPr>
        <p:spPr>
          <a:xfrm>
            <a:off x="1144587" y="3619500"/>
            <a:ext cx="3160713" cy="932659"/>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nSpc>
                <a:spcPct val="150000"/>
              </a:lnSpc>
            </a:pPr>
            <a:r>
              <a:rPr lang="en-US" sz="1400" b="1">
                <a:solidFill>
                  <a:schemeClr val="tx1">
                    <a:lumMod val="65000"/>
                    <a:lumOff val="35000"/>
                  </a:schemeClr>
                </a:solidFill>
                <a:latin typeface="+mn-lt"/>
                <a:cs typeface="Arial"/>
              </a:rPr>
              <a:t>Step 1: </a:t>
            </a:r>
            <a:r>
              <a:rPr lang="en-US" sz="1400">
                <a:solidFill>
                  <a:schemeClr val="tx1">
                    <a:lumMod val="65000"/>
                    <a:lumOff val="35000"/>
                  </a:schemeClr>
                </a:solidFill>
              </a:rPr>
              <a:t>Operation management</a:t>
            </a:r>
          </a:p>
          <a:p>
            <a:pPr>
              <a:lnSpc>
                <a:spcPct val="150000"/>
              </a:lnSpc>
            </a:pPr>
            <a:r>
              <a:rPr lang="en-US" sz="1400" b="1">
                <a:solidFill>
                  <a:schemeClr val="tx1">
                    <a:lumMod val="65000"/>
                    <a:lumOff val="35000"/>
                  </a:schemeClr>
                </a:solidFill>
                <a:latin typeface="+mn-lt"/>
                <a:cs typeface="Arial"/>
              </a:rPr>
              <a:t>Step 2: </a:t>
            </a:r>
            <a:r>
              <a:rPr lang="en-US" sz="1400">
                <a:solidFill>
                  <a:schemeClr val="tx1">
                    <a:lumMod val="65000"/>
                    <a:lumOff val="35000"/>
                  </a:schemeClr>
                </a:solidFill>
                <a:latin typeface="Arial"/>
                <a:cs typeface="Arial"/>
              </a:rPr>
              <a:t>Sustainability</a:t>
            </a:r>
            <a:endParaRPr lang="en-US" sz="1400">
              <a:solidFill>
                <a:schemeClr val="tx1">
                  <a:lumMod val="65000"/>
                  <a:lumOff val="35000"/>
                </a:schemeClr>
              </a:solidFill>
              <a:latin typeface="+mn-lt"/>
              <a:cs typeface="Arial"/>
            </a:endParaRPr>
          </a:p>
        </p:txBody>
      </p:sp>
      <p:sp>
        <p:nvSpPr>
          <p:cNvPr id="8" name="Text Placeholder 7">
            <a:extLst>
              <a:ext uri="{FF2B5EF4-FFF2-40B4-BE49-F238E27FC236}">
                <a16:creationId xmlns:a16="http://schemas.microsoft.com/office/drawing/2014/main" id="{10B3B7B0-33ED-D811-B05E-07FDF6D3EC4B}"/>
              </a:ext>
            </a:extLst>
          </p:cNvPr>
          <p:cNvSpPr>
            <a:spLocks noGrp="1"/>
          </p:cNvSpPr>
          <p:nvPr>
            <p:ph type="body" sz="quarter" idx="10"/>
          </p:nvPr>
        </p:nvSpPr>
        <p:spPr>
          <a:xfrm>
            <a:off x="1076522" y="2133600"/>
            <a:ext cx="9883775" cy="1320800"/>
          </a:xfrm>
        </p:spPr>
        <p:txBody>
          <a:bodyPr/>
          <a:lstStyle/>
          <a:p>
            <a:r>
              <a:rPr lang="en-US" sz="2000" dirty="0"/>
              <a:t>The two key outputs of this stage will be:</a:t>
            </a:r>
          </a:p>
          <a:p>
            <a:pPr marL="342900" lvl="0" indent="-342900">
              <a:buFont typeface="+mj-lt"/>
              <a:buAutoNum type="arabicPeriod"/>
            </a:pPr>
            <a:r>
              <a:rPr lang="en-US" sz="1700" b="0" dirty="0"/>
              <a:t>A</a:t>
            </a:r>
            <a:r>
              <a:rPr lang="en-US" sz="1700" b="0" noProof="0" dirty="0"/>
              <a:t>rea </a:t>
            </a:r>
            <a:r>
              <a:rPr lang="en-US" sz="1700" b="0" dirty="0"/>
              <a:t>h</a:t>
            </a:r>
            <a:r>
              <a:rPr lang="en-US" sz="1700" b="0" noProof="0" dirty="0" err="1"/>
              <a:t>umanitarian</a:t>
            </a:r>
            <a:r>
              <a:rPr lang="en-US" sz="1700" b="0" noProof="0" dirty="0"/>
              <a:t> </a:t>
            </a:r>
            <a:r>
              <a:rPr lang="en-US" sz="1700" b="0" dirty="0"/>
              <a:t>m</a:t>
            </a:r>
            <a:r>
              <a:rPr lang="en-US" sz="1700" b="0" noProof="0" dirty="0" err="1"/>
              <a:t>anager</a:t>
            </a:r>
            <a:r>
              <a:rPr lang="en-US" sz="1700" b="0" noProof="0" dirty="0"/>
              <a:t> receives ongoing reports from the national </a:t>
            </a:r>
            <a:r>
              <a:rPr lang="en-US" sz="1700" b="0" dirty="0"/>
              <a:t>b</a:t>
            </a:r>
            <a:r>
              <a:rPr lang="en-US" sz="1700" b="0" noProof="0" dirty="0" err="1"/>
              <a:t>anner</a:t>
            </a:r>
            <a:endParaRPr lang="en-US" sz="1700" b="0" noProof="0" dirty="0"/>
          </a:p>
          <a:p>
            <a:pPr marL="342900" lvl="0" indent="-342900">
              <a:buFont typeface="+mj-lt"/>
              <a:buAutoNum type="arabicPeriod"/>
            </a:pPr>
            <a:r>
              <a:rPr lang="en-US" sz="1700" b="0" noProof="0" dirty="0"/>
              <a:t>Secure funding to sustain the initiative </a:t>
            </a:r>
          </a:p>
        </p:txBody>
      </p:sp>
    </p:spTree>
    <p:extLst>
      <p:ext uri="{BB962C8B-B14F-4D97-AF65-F5344CB8AC3E}">
        <p14:creationId xmlns:p14="http://schemas.microsoft.com/office/powerpoint/2010/main" val="348423211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AB56F-BBCC-0B9F-5539-66D576240396}"/>
              </a:ext>
            </a:extLst>
          </p:cNvPr>
          <p:cNvSpPr>
            <a:spLocks noGrp="1"/>
          </p:cNvSpPr>
          <p:nvPr>
            <p:ph type="title"/>
          </p:nvPr>
        </p:nvSpPr>
        <p:spPr/>
        <p:txBody>
          <a:bodyPr/>
          <a:lstStyle/>
          <a:p>
            <a:r>
              <a:rPr lang="en-US" dirty="0"/>
              <a:t>Sustain</a:t>
            </a:r>
          </a:p>
        </p:txBody>
      </p:sp>
      <p:sp>
        <p:nvSpPr>
          <p:cNvPr id="3" name="Content Placeholder 2">
            <a:extLst>
              <a:ext uri="{FF2B5EF4-FFF2-40B4-BE49-F238E27FC236}">
                <a16:creationId xmlns:a16="http://schemas.microsoft.com/office/drawing/2014/main" id="{6EDE04E1-20F3-0040-4F1D-FB1BC971F3BC}"/>
              </a:ext>
            </a:extLst>
          </p:cNvPr>
          <p:cNvSpPr>
            <a:spLocks noGrp="1"/>
          </p:cNvSpPr>
          <p:nvPr>
            <p:ph sz="quarter" idx="10"/>
          </p:nvPr>
        </p:nvSpPr>
        <p:spPr>
          <a:xfrm>
            <a:off x="609600" y="1371600"/>
            <a:ext cx="10171176" cy="3584448"/>
          </a:xfrm>
        </p:spPr>
        <p:txBody>
          <a:bodyPr/>
          <a:lstStyle/>
          <a:p>
            <a:r>
              <a:rPr lang="en-US" dirty="0"/>
              <a:t>Step 1</a:t>
            </a:r>
          </a:p>
          <a:p>
            <a:pPr lvl="1"/>
            <a:r>
              <a:rPr lang="en-US" sz="1600" b="1" dirty="0">
                <a:solidFill>
                  <a:schemeClr val="accent1"/>
                </a:solidFill>
              </a:rPr>
              <a:t>Operation management</a:t>
            </a:r>
          </a:p>
          <a:p>
            <a:pPr lvl="1"/>
            <a:r>
              <a:rPr lang="en-US" sz="1400" dirty="0"/>
              <a:t>National banner staff</a:t>
            </a:r>
            <a:endParaRPr lang="en-US" dirty="0"/>
          </a:p>
          <a:p>
            <a:pPr lvl="1"/>
            <a:r>
              <a:rPr lang="en-US" b="1" dirty="0"/>
              <a:t>Action items</a:t>
            </a:r>
          </a:p>
          <a:p>
            <a:pPr lvl="2"/>
            <a:r>
              <a:rPr lang="en-US" dirty="0"/>
              <a:t>Record metrics of engagement, including cash and commodities disbursements in national banner database</a:t>
            </a:r>
          </a:p>
          <a:p>
            <a:pPr lvl="2"/>
            <a:r>
              <a:rPr lang="en-US" dirty="0"/>
              <a:t>Provide engagement and financial reporting</a:t>
            </a:r>
          </a:p>
          <a:p>
            <a:pPr lvl="2"/>
            <a:r>
              <a:rPr lang="en-US" dirty="0"/>
              <a:t>Identify and engage with community philanthropic resources, corporate entities, and professional sports franchises</a:t>
            </a:r>
          </a:p>
          <a:p>
            <a:pPr lvl="2"/>
            <a:r>
              <a:rPr lang="en-US" dirty="0"/>
              <a:t>Conduct continuous audits and prepare ongoing reports according to the agreement with national banner organization</a:t>
            </a:r>
          </a:p>
          <a:p>
            <a:pPr lvl="1">
              <a:spcBef>
                <a:spcPts val="1100"/>
              </a:spcBef>
            </a:pPr>
            <a:r>
              <a:rPr lang="en-US" b="1" dirty="0"/>
              <a:t>Outcome</a:t>
            </a:r>
          </a:p>
          <a:p>
            <a:pPr lvl="2"/>
            <a:r>
              <a:rPr lang="en-US" dirty="0"/>
              <a:t>Area humanitarian manager receives ongoing reports from national banner</a:t>
            </a:r>
          </a:p>
        </p:txBody>
      </p:sp>
      <p:pic>
        <p:nvPicPr>
          <p:cNvPr id="8" name="Picture 7">
            <a:extLst>
              <a:ext uri="{FF2B5EF4-FFF2-40B4-BE49-F238E27FC236}">
                <a16:creationId xmlns:a16="http://schemas.microsoft.com/office/drawing/2014/main" id="{E2A6D9B7-41A5-0D80-855D-BF283FA3E00E}"/>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377414" y="4278177"/>
            <a:ext cx="232185" cy="222708"/>
          </a:xfrm>
          <a:prstGeom prst="rect">
            <a:avLst/>
          </a:prstGeom>
        </p:spPr>
      </p:pic>
    </p:spTree>
    <p:extLst>
      <p:ext uri="{BB962C8B-B14F-4D97-AF65-F5344CB8AC3E}">
        <p14:creationId xmlns:p14="http://schemas.microsoft.com/office/powerpoint/2010/main" val="243095980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FE3666-9AFF-2058-DA22-545ABB2D74B4}"/>
              </a:ext>
            </a:extLst>
          </p:cNvPr>
          <p:cNvSpPr>
            <a:spLocks noGrp="1"/>
          </p:cNvSpPr>
          <p:nvPr>
            <p:ph type="title"/>
          </p:nvPr>
        </p:nvSpPr>
        <p:spPr/>
        <p:txBody>
          <a:bodyPr/>
          <a:lstStyle/>
          <a:p>
            <a:r>
              <a:rPr lang="en-US" dirty="0"/>
              <a:t>Sustain</a:t>
            </a:r>
          </a:p>
        </p:txBody>
      </p:sp>
      <p:sp>
        <p:nvSpPr>
          <p:cNvPr id="3" name="Content Placeholder 2">
            <a:extLst>
              <a:ext uri="{FF2B5EF4-FFF2-40B4-BE49-F238E27FC236}">
                <a16:creationId xmlns:a16="http://schemas.microsoft.com/office/drawing/2014/main" id="{4BD70EC5-D1A4-C04B-4288-7ED7BD2C467D}"/>
              </a:ext>
            </a:extLst>
          </p:cNvPr>
          <p:cNvSpPr>
            <a:spLocks noGrp="1"/>
          </p:cNvSpPr>
          <p:nvPr>
            <p:ph type="body" idx="1"/>
          </p:nvPr>
        </p:nvSpPr>
        <p:spPr>
          <a:xfrm>
            <a:off x="609600" y="1371600"/>
            <a:ext cx="10838688" cy="5143500"/>
          </a:xfrm>
        </p:spPr>
        <p:txBody>
          <a:bodyPr/>
          <a:lstStyle/>
          <a:p>
            <a:r>
              <a:rPr lang="en-US" sz="1800" dirty="0"/>
              <a:t>Step 2: </a:t>
            </a:r>
            <a:r>
              <a:rPr lang="en-US" sz="1800" b="1" dirty="0">
                <a:solidFill>
                  <a:schemeClr val="accent1"/>
                </a:solidFill>
              </a:rPr>
              <a:t>Sustainability</a:t>
            </a:r>
          </a:p>
          <a:p>
            <a:pPr lvl="1"/>
            <a:r>
              <a:rPr lang="en-US" sz="1600" b="1" dirty="0">
                <a:solidFill>
                  <a:schemeClr val="accent1"/>
                </a:solidFill>
              </a:rPr>
              <a:t>Programmatic Sustainability</a:t>
            </a:r>
          </a:p>
          <a:p>
            <a:pPr lvl="1"/>
            <a:r>
              <a:rPr lang="en-US" dirty="0">
                <a:solidFill>
                  <a:schemeClr val="tx1"/>
                </a:solidFill>
              </a:rPr>
              <a:t>National banner coordination </a:t>
            </a:r>
          </a:p>
          <a:p>
            <a:pPr lvl="1"/>
            <a:r>
              <a:rPr lang="en-US" dirty="0">
                <a:solidFill>
                  <a:schemeClr val="tx1"/>
                </a:solidFill>
              </a:rPr>
              <a:t>In a select city where Church support is limited, the national banner organization works to engage other community/church volunteer organizations to provide ongoing support for program operations:</a:t>
            </a:r>
          </a:p>
          <a:p>
            <a:pPr marL="514350" lvl="2" indent="-285750">
              <a:buFont typeface="Wingdings" panose="05000000000000000000" pitchFamily="2" charset="2"/>
              <a:buChar char="q"/>
            </a:pPr>
            <a:r>
              <a:rPr lang="en-US" dirty="0">
                <a:solidFill>
                  <a:schemeClr val="tx1"/>
                </a:solidFill>
              </a:rPr>
              <a:t>Patron registration/child assistance/food preparation/grocery bag preparation/cleanup</a:t>
            </a:r>
          </a:p>
          <a:p>
            <a:pPr lvl="1"/>
            <a:endParaRPr lang="en-US" sz="1600" b="1" dirty="0">
              <a:solidFill>
                <a:schemeClr val="accent1">
                  <a:lumMod val="75000"/>
                </a:schemeClr>
              </a:solidFill>
            </a:endParaRPr>
          </a:p>
          <a:p>
            <a:pPr lvl="1"/>
            <a:r>
              <a:rPr lang="en-US" sz="1600" b="1" dirty="0">
                <a:solidFill>
                  <a:schemeClr val="accent1">
                    <a:lumMod val="75000"/>
                  </a:schemeClr>
                </a:solidFill>
              </a:rPr>
              <a:t>Economic Sustainability</a:t>
            </a:r>
          </a:p>
          <a:p>
            <a:pPr lvl="1"/>
            <a:r>
              <a:rPr lang="en-US" dirty="0">
                <a:solidFill>
                  <a:schemeClr val="tx1"/>
                </a:solidFill>
              </a:rPr>
              <a:t>The national banner organization leads fundraising efforts in collaboration with the Area MyBaby4Me council, Area MyBaby4Me consultant, assigned Area Seventy, DTA, etc. (appendix 15)</a:t>
            </a:r>
          </a:p>
          <a:p>
            <a:pPr lvl="1"/>
            <a:r>
              <a:rPr lang="en-US" b="1" dirty="0">
                <a:solidFill>
                  <a:schemeClr val="tx1"/>
                </a:solidFill>
              </a:rPr>
              <a:t>Action items</a:t>
            </a:r>
          </a:p>
          <a:p>
            <a:pPr lvl="2"/>
            <a:r>
              <a:rPr lang="en-US" dirty="0">
                <a:solidFill>
                  <a:schemeClr val="tx1"/>
                </a:solidFill>
              </a:rPr>
              <a:t>Continue engagement with community philanthropic resources and secure state/federal grants to ensure ongoing funding for three to five years</a:t>
            </a:r>
          </a:p>
          <a:p>
            <a:pPr lvl="2"/>
            <a:r>
              <a:rPr lang="en-US" dirty="0">
                <a:solidFill>
                  <a:schemeClr val="tx1"/>
                </a:solidFill>
              </a:rPr>
              <a:t>National banner creates executive reports documenting the effect of the initiative on the community to aid in securing funding</a:t>
            </a:r>
          </a:p>
          <a:p>
            <a:pPr lvl="1">
              <a:spcBef>
                <a:spcPts val="1100"/>
              </a:spcBef>
            </a:pPr>
            <a:r>
              <a:rPr lang="en-US" b="1" dirty="0">
                <a:solidFill>
                  <a:schemeClr val="tx1"/>
                </a:solidFill>
              </a:rPr>
              <a:t>    Outcome</a:t>
            </a:r>
          </a:p>
          <a:p>
            <a:pPr lvl="2"/>
            <a:r>
              <a:rPr lang="en-US" dirty="0">
                <a:solidFill>
                  <a:schemeClr val="tx1"/>
                </a:solidFill>
              </a:rPr>
              <a:t>Long-term programmatic and economic sustainability</a:t>
            </a:r>
          </a:p>
        </p:txBody>
      </p:sp>
      <p:pic>
        <p:nvPicPr>
          <p:cNvPr id="9" name="Picture 8">
            <a:extLst>
              <a:ext uri="{FF2B5EF4-FFF2-40B4-BE49-F238E27FC236}">
                <a16:creationId xmlns:a16="http://schemas.microsoft.com/office/drawing/2014/main" id="{95EAE993-D002-1942-6DED-F8929B3D8F2B}"/>
              </a:ext>
            </a:extLst>
          </p:cNvPr>
          <p:cNvPicPr>
            <a:picLocks noChangeAspect="1"/>
          </p:cNvPicPr>
          <p:nvPr/>
        </p:nvPicPr>
        <p:blipFill>
          <a:blip r:embed="rId2">
            <a:duotone>
              <a:prstClr val="black"/>
              <a:schemeClr val="accent1">
                <a:tint val="45000"/>
                <a:satMod val="400000"/>
              </a:schemeClr>
            </a:duotone>
          </a:blip>
          <a:stretch>
            <a:fillRect/>
          </a:stretch>
        </p:blipFill>
        <p:spPr>
          <a:xfrm rot="10800000">
            <a:off x="377415" y="6292392"/>
            <a:ext cx="232185" cy="222708"/>
          </a:xfrm>
          <a:prstGeom prst="rect">
            <a:avLst/>
          </a:prstGeom>
        </p:spPr>
      </p:pic>
    </p:spTree>
    <p:extLst>
      <p:ext uri="{BB962C8B-B14F-4D97-AF65-F5344CB8AC3E}">
        <p14:creationId xmlns:p14="http://schemas.microsoft.com/office/powerpoint/2010/main" val="401730210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D6FE-E960-54C4-24A8-F097A9C41B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2ACB8A8-EFD1-4E47-9BA8-ED73B757D4C9}"/>
              </a:ext>
            </a:extLst>
          </p:cNvPr>
          <p:cNvSpPr txBox="1">
            <a:spLocks/>
          </p:cNvSpPr>
          <p:nvPr/>
        </p:nvSpPr>
        <p:spPr>
          <a:xfrm>
            <a:off x="265177" y="272143"/>
            <a:ext cx="3366407" cy="10287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i="0" kern="120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Glossary</a:t>
            </a:r>
          </a:p>
        </p:txBody>
      </p:sp>
      <p:sp>
        <p:nvSpPr>
          <p:cNvPr id="10" name="Text Placeholder 2">
            <a:extLst>
              <a:ext uri="{FF2B5EF4-FFF2-40B4-BE49-F238E27FC236}">
                <a16:creationId xmlns:a16="http://schemas.microsoft.com/office/drawing/2014/main" id="{F14B9853-F82C-06EA-B49B-31008D0CA316}"/>
              </a:ext>
            </a:extLst>
          </p:cNvPr>
          <p:cNvSpPr txBox="1">
            <a:spLocks/>
          </p:cNvSpPr>
          <p:nvPr/>
        </p:nvSpPr>
        <p:spPr>
          <a:xfrm>
            <a:off x="265177" y="1300843"/>
            <a:ext cx="11790752" cy="170677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consultant</a:t>
            </a:r>
          </a:p>
          <a:p>
            <a:pPr lvl="1" indent="-228600">
              <a:spcBef>
                <a:spcPts val="1100"/>
              </a:spcBef>
            </a:pPr>
            <a:r>
              <a:rPr lang="en-US" sz="1500" dirty="0"/>
              <a:t>An area volunteer with a medical background who plays a critical role in providing consultation to area welfare/self-reliance (WSR) staff and the national banner organization. </a:t>
            </a:r>
          </a:p>
          <a:p>
            <a:pPr lvl="1" indent="-228600">
              <a:spcBef>
                <a:spcPts val="1100"/>
              </a:spcBef>
            </a:pPr>
            <a:r>
              <a:rPr lang="en-US" sz="1500" dirty="0"/>
              <a:t>As a consultant, this volunteer does not have any direct implementation responsibilities but instead is available to provide consultation to the national banner organization and area WSR staff.</a:t>
            </a:r>
          </a:p>
        </p:txBody>
      </p:sp>
      <p:sp>
        <p:nvSpPr>
          <p:cNvPr id="11" name="Text Placeholder 2">
            <a:extLst>
              <a:ext uri="{FF2B5EF4-FFF2-40B4-BE49-F238E27FC236}">
                <a16:creationId xmlns:a16="http://schemas.microsoft.com/office/drawing/2014/main" id="{A35AFF68-DB41-5368-960E-2E341F97ABAD}"/>
              </a:ext>
            </a:extLst>
          </p:cNvPr>
          <p:cNvSpPr txBox="1">
            <a:spLocks/>
          </p:cNvSpPr>
          <p:nvPr/>
        </p:nvSpPr>
        <p:spPr>
          <a:xfrm>
            <a:off x="265177" y="4241480"/>
            <a:ext cx="11790752" cy="124434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humanitarian manager</a:t>
            </a:r>
          </a:p>
          <a:p>
            <a:pPr lvl="1" indent="-228600">
              <a:spcBef>
                <a:spcPts val="1100"/>
              </a:spcBef>
            </a:pPr>
            <a:r>
              <a:rPr lang="en-US" sz="1500" dirty="0"/>
              <a:t>Reviews utilization of MyBaby4me funds and prepares them for review by approving bodies. This role oversees efforts to conduct monitoring, evaluation, accountability, and learning for humanitarian-funded projects. Collaborates with the area communication director to coordinate communication efforts. Supervises and audits the national banner organization.</a:t>
            </a:r>
          </a:p>
        </p:txBody>
      </p:sp>
      <p:sp>
        <p:nvSpPr>
          <p:cNvPr id="3" name="Text Placeholder 2">
            <a:extLst>
              <a:ext uri="{FF2B5EF4-FFF2-40B4-BE49-F238E27FC236}">
                <a16:creationId xmlns:a16="http://schemas.microsoft.com/office/drawing/2014/main" id="{7E788C00-25BF-0641-7FE0-0C08E40CAB08}"/>
              </a:ext>
            </a:extLst>
          </p:cNvPr>
          <p:cNvSpPr txBox="1">
            <a:spLocks/>
          </p:cNvSpPr>
          <p:nvPr/>
        </p:nvSpPr>
        <p:spPr>
          <a:xfrm>
            <a:off x="265177" y="5582326"/>
            <a:ext cx="11790752" cy="10035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MyBaby4Me council </a:t>
            </a:r>
          </a:p>
          <a:p>
            <a:pPr lvl="1" indent="-228600">
              <a:spcBef>
                <a:spcPts val="1100"/>
              </a:spcBef>
            </a:pPr>
            <a:r>
              <a:rPr lang="en-US" sz="1500" dirty="0"/>
              <a:t>Group of stakeholders engaged in different aspects of the MyBaby4Me development. This group comes together regularly to discuss, coordinate, and collaborate on issues relevant to the initiative. </a:t>
            </a:r>
          </a:p>
        </p:txBody>
      </p:sp>
      <p:sp>
        <p:nvSpPr>
          <p:cNvPr id="7" name="Text Placeholder 2">
            <a:extLst>
              <a:ext uri="{FF2B5EF4-FFF2-40B4-BE49-F238E27FC236}">
                <a16:creationId xmlns:a16="http://schemas.microsoft.com/office/drawing/2014/main" id="{2DA2EFA5-B1E0-26A5-5A7B-821FCF705426}"/>
              </a:ext>
            </a:extLst>
          </p:cNvPr>
          <p:cNvSpPr txBox="1">
            <a:spLocks/>
          </p:cNvSpPr>
          <p:nvPr/>
        </p:nvSpPr>
        <p:spPr>
          <a:xfrm>
            <a:off x="265177" y="3132504"/>
            <a:ext cx="11790752" cy="110897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director of temporal affairs (DTA)</a:t>
            </a:r>
          </a:p>
          <a:p>
            <a:pPr lvl="1" indent="-228600">
              <a:spcBef>
                <a:spcPts val="1100"/>
              </a:spcBef>
            </a:pPr>
            <a:r>
              <a:rPr lang="en-US" sz="1500" dirty="0"/>
              <a:t>A leader who, under the direction of the Presiding Bishopric and Area Presidency, oversees the Church's temporal or non-spiritual affairs, including welfare, humanitarian efforts, and building/facility management in a specific geographic area.</a:t>
            </a:r>
          </a:p>
        </p:txBody>
      </p:sp>
    </p:spTree>
    <p:extLst>
      <p:ext uri="{BB962C8B-B14F-4D97-AF65-F5344CB8AC3E}">
        <p14:creationId xmlns:p14="http://schemas.microsoft.com/office/powerpoint/2010/main" val="25318498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5BBC-18BF-216B-24DC-9F80806E457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C440E69-7B2E-FE47-497A-D8DDE0764079}"/>
              </a:ext>
            </a:extLst>
          </p:cNvPr>
          <p:cNvSpPr txBox="1">
            <a:spLocks/>
          </p:cNvSpPr>
          <p:nvPr/>
        </p:nvSpPr>
        <p:spPr>
          <a:xfrm>
            <a:off x="265177" y="272143"/>
            <a:ext cx="3366407" cy="10287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i="0" kern="120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Glossary</a:t>
            </a:r>
          </a:p>
        </p:txBody>
      </p:sp>
      <p:sp>
        <p:nvSpPr>
          <p:cNvPr id="2" name="Text Placeholder 2">
            <a:extLst>
              <a:ext uri="{FF2B5EF4-FFF2-40B4-BE49-F238E27FC236}">
                <a16:creationId xmlns:a16="http://schemas.microsoft.com/office/drawing/2014/main" id="{F1C96812-6FDB-F021-0872-9D7FA86DB642}"/>
              </a:ext>
            </a:extLst>
          </p:cNvPr>
          <p:cNvSpPr txBox="1">
            <a:spLocks/>
          </p:cNvSpPr>
          <p:nvPr/>
        </p:nvSpPr>
        <p:spPr>
          <a:xfrm>
            <a:off x="265177" y="2690037"/>
            <a:ext cx="11790752" cy="15871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publishing services manager (PSM)</a:t>
            </a:r>
          </a:p>
          <a:p>
            <a:pPr lvl="1" indent="-228600">
              <a:spcBef>
                <a:spcPts val="1100"/>
              </a:spcBef>
            </a:pPr>
            <a:r>
              <a:rPr lang="en-US" sz="1500" dirty="0"/>
              <a:t>Area contact. Collaborates with the Publishing Services Department (PSD) to meet the essential publishing needs of the area. This role involves overseeing and managing content publishing, production, events, and media translation. Additionally, it ensures compliance with policies related to legal matters, finance, communication, visual identity, and intellectual property. Also focuses on developing the operational capabilities of the area programs.</a:t>
            </a:r>
            <a:endParaRPr lang="en-US" sz="1500" b="1" dirty="0"/>
          </a:p>
        </p:txBody>
      </p:sp>
      <p:sp>
        <p:nvSpPr>
          <p:cNvPr id="4" name="Text Placeholder 2">
            <a:extLst>
              <a:ext uri="{FF2B5EF4-FFF2-40B4-BE49-F238E27FC236}">
                <a16:creationId xmlns:a16="http://schemas.microsoft.com/office/drawing/2014/main" id="{4EB49ADA-2D15-270A-04E4-CAAFF21951EF}"/>
              </a:ext>
            </a:extLst>
          </p:cNvPr>
          <p:cNvSpPr txBox="1">
            <a:spLocks/>
          </p:cNvSpPr>
          <p:nvPr/>
        </p:nvSpPr>
        <p:spPr>
          <a:xfrm>
            <a:off x="265177" y="1300843"/>
            <a:ext cx="11790752" cy="13891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Presidency</a:t>
            </a:r>
          </a:p>
          <a:p>
            <a:pPr lvl="1" indent="-228600">
              <a:spcBef>
                <a:spcPts val="1100"/>
              </a:spcBef>
            </a:pPr>
            <a:r>
              <a:rPr lang="en-US" sz="1500" b="0" i="0" dirty="0">
                <a:solidFill>
                  <a:srgbClr val="001D35"/>
                </a:solidFill>
                <a:effectLst/>
              </a:rPr>
              <a:t>Consists of a president and two counselors, all members of the Quorum of the Seventy, who are assigned to a specific geographic area to build up the Church and provide leadership and counsel to Church members, missionaries, and local leaders</a:t>
            </a:r>
            <a:r>
              <a:rPr lang="en-US" sz="1500" dirty="0">
                <a:solidFill>
                  <a:srgbClr val="001D35"/>
                </a:solidFill>
              </a:rPr>
              <a:t>. W</a:t>
            </a:r>
            <a:r>
              <a:rPr lang="en-US" sz="1500" b="0" i="0" dirty="0">
                <a:solidFill>
                  <a:srgbClr val="001D35"/>
                </a:solidFill>
                <a:effectLst/>
              </a:rPr>
              <a:t>orks under the direction of the Quorum of the Twelve Apostles.</a:t>
            </a:r>
            <a:endParaRPr lang="en-US" sz="1500" b="1" dirty="0"/>
          </a:p>
        </p:txBody>
      </p:sp>
      <p:sp>
        <p:nvSpPr>
          <p:cNvPr id="8" name="Text Placeholder 2">
            <a:extLst>
              <a:ext uri="{FF2B5EF4-FFF2-40B4-BE49-F238E27FC236}">
                <a16:creationId xmlns:a16="http://schemas.microsoft.com/office/drawing/2014/main" id="{9A33DFE5-8F07-666A-392E-87738E1C42A7}"/>
              </a:ext>
            </a:extLst>
          </p:cNvPr>
          <p:cNvSpPr txBox="1">
            <a:spLocks/>
          </p:cNvSpPr>
          <p:nvPr/>
        </p:nvSpPr>
        <p:spPr>
          <a:xfrm>
            <a:off x="265177" y="4277230"/>
            <a:ext cx="11790752" cy="109166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Area welfare and self-reliance manager (AWSRM)</a:t>
            </a:r>
          </a:p>
          <a:p>
            <a:pPr lvl="1" indent="-228600">
              <a:spcBef>
                <a:spcPts val="1100"/>
              </a:spcBef>
            </a:pPr>
            <a:r>
              <a:rPr lang="en-US" sz="1500" dirty="0"/>
              <a:t>A leader who supports local leaders in caring for people in need; promoting self-reliance; and providing training, resources, and guidance on Church and community programs. </a:t>
            </a:r>
          </a:p>
        </p:txBody>
      </p:sp>
    </p:spTree>
    <p:extLst>
      <p:ext uri="{BB962C8B-B14F-4D97-AF65-F5344CB8AC3E}">
        <p14:creationId xmlns:p14="http://schemas.microsoft.com/office/powerpoint/2010/main" val="336383425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10A3-AB85-B00A-82B8-236A5E985A5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F9FFEF4-CED9-0F9C-0CD6-5E391C4E8B1D}"/>
              </a:ext>
            </a:extLst>
          </p:cNvPr>
          <p:cNvSpPr txBox="1">
            <a:spLocks/>
          </p:cNvSpPr>
          <p:nvPr/>
        </p:nvSpPr>
        <p:spPr>
          <a:xfrm>
            <a:off x="265177" y="272143"/>
            <a:ext cx="3366407" cy="10287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i="0" kern="120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Glossary</a:t>
            </a:r>
          </a:p>
        </p:txBody>
      </p:sp>
      <p:sp>
        <p:nvSpPr>
          <p:cNvPr id="2" name="Text Placeholder 2">
            <a:extLst>
              <a:ext uri="{FF2B5EF4-FFF2-40B4-BE49-F238E27FC236}">
                <a16:creationId xmlns:a16="http://schemas.microsoft.com/office/drawing/2014/main" id="{4A0975EB-449E-6715-E1F7-2FBBD3AFA5F4}"/>
              </a:ext>
            </a:extLst>
          </p:cNvPr>
          <p:cNvSpPr txBox="1">
            <a:spLocks/>
          </p:cNvSpPr>
          <p:nvPr/>
        </p:nvSpPr>
        <p:spPr>
          <a:xfrm>
            <a:off x="265177" y="4329902"/>
            <a:ext cx="11790752" cy="10603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Church humanitarian system (</a:t>
            </a:r>
            <a:r>
              <a:rPr lang="en-US" sz="1500" b="1" dirty="0" err="1"/>
              <a:t>ChaS</a:t>
            </a:r>
            <a:r>
              <a:rPr lang="en-US" sz="1500" b="1" dirty="0"/>
              <a:t>) </a:t>
            </a:r>
          </a:p>
          <a:p>
            <a:pPr lvl="1" indent="-228600">
              <a:spcBef>
                <a:spcPts val="1100"/>
              </a:spcBef>
            </a:pPr>
            <a:r>
              <a:rPr lang="en-US" sz="1500" dirty="0"/>
              <a:t>A system used to plan and coordinate the Church's humanitarian efforts, including emergency response and long-term development projects.</a:t>
            </a:r>
          </a:p>
        </p:txBody>
      </p:sp>
      <p:sp>
        <p:nvSpPr>
          <p:cNvPr id="5" name="Text Placeholder 2">
            <a:extLst>
              <a:ext uri="{FF2B5EF4-FFF2-40B4-BE49-F238E27FC236}">
                <a16:creationId xmlns:a16="http://schemas.microsoft.com/office/drawing/2014/main" id="{22DDC1E5-0562-1876-F099-A742259523E1}"/>
              </a:ext>
            </a:extLst>
          </p:cNvPr>
          <p:cNvSpPr txBox="1">
            <a:spLocks/>
          </p:cNvSpPr>
          <p:nvPr/>
        </p:nvSpPr>
        <p:spPr>
          <a:xfrm>
            <a:off x="265177" y="1300843"/>
            <a:ext cx="11790752" cy="3029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Banner organization</a:t>
            </a:r>
          </a:p>
          <a:p>
            <a:pPr lvl="1" indent="-228600">
              <a:spcBef>
                <a:spcPts val="1100"/>
              </a:spcBef>
            </a:pPr>
            <a:r>
              <a:rPr lang="en-US" sz="1500" dirty="0"/>
              <a:t>A nonprofit organization under whose “banner” MyBaby4Me can operate. MyBaby4 always operates in conjunction with the following types of banner organizations:</a:t>
            </a:r>
          </a:p>
          <a:p>
            <a:pPr marL="114300" lvl="1" indent="-342900">
              <a:spcBef>
                <a:spcPts val="1100"/>
              </a:spcBef>
              <a:buAutoNum type="arabicParenBoth"/>
            </a:pPr>
            <a:r>
              <a:rPr lang="en-US" sz="1500" dirty="0"/>
              <a:t>Local banner organization—this is a nonprofit organization that has an established track record of service to a community. Such organizations serve as the host for MyBaby4Me. For example, a local NAACP branch, Catholic Charities, or a local church may serve as a local banner organization.</a:t>
            </a:r>
          </a:p>
          <a:p>
            <a:pPr marL="114300" lvl="1" indent="-342900">
              <a:spcBef>
                <a:spcPts val="1100"/>
              </a:spcBef>
              <a:buAutoNum type="arabicParenBoth"/>
            </a:pPr>
            <a:r>
              <a:rPr lang="en-US" sz="1500" dirty="0"/>
              <a:t>National banner organization—this is a nonprofit organization that serves as a fiduciary representative of The Church of Jesus Christ of Latter-day Saints and the MyBaby4Me initiative. The national banner organization manages finances and data collection, develops financial and outcomes reports, and has the primary responsibility for fiscal sustainability after the initial seed funding has been used.</a:t>
            </a:r>
          </a:p>
        </p:txBody>
      </p:sp>
      <p:sp>
        <p:nvSpPr>
          <p:cNvPr id="9" name="Text Placeholder 2">
            <a:extLst>
              <a:ext uri="{FF2B5EF4-FFF2-40B4-BE49-F238E27FC236}">
                <a16:creationId xmlns:a16="http://schemas.microsoft.com/office/drawing/2014/main" id="{AFCC8C74-CAD6-EA38-ED37-6C3FCBCE3FC3}"/>
              </a:ext>
            </a:extLst>
          </p:cNvPr>
          <p:cNvSpPr txBox="1">
            <a:spLocks/>
          </p:cNvSpPr>
          <p:nvPr/>
        </p:nvSpPr>
        <p:spPr>
          <a:xfrm>
            <a:off x="265177" y="5557157"/>
            <a:ext cx="11790752" cy="10287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Doula </a:t>
            </a:r>
          </a:p>
          <a:p>
            <a:pPr lvl="1" indent="-228600">
              <a:spcBef>
                <a:spcPts val="1100"/>
              </a:spcBef>
            </a:pPr>
            <a:r>
              <a:rPr lang="en-US" sz="1500" dirty="0"/>
              <a:t>A person trained to advise, inform, and offer emotional and physical comfort to a pregnant person before, during, and after the birth of their child.</a:t>
            </a:r>
          </a:p>
        </p:txBody>
      </p:sp>
    </p:spTree>
    <p:extLst>
      <p:ext uri="{BB962C8B-B14F-4D97-AF65-F5344CB8AC3E}">
        <p14:creationId xmlns:p14="http://schemas.microsoft.com/office/powerpoint/2010/main" val="606439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3B03D-8C40-DE29-186E-8B139B7B7838}"/>
              </a:ext>
            </a:extLst>
          </p:cNvPr>
          <p:cNvSpPr>
            <a:spLocks noGrp="1"/>
          </p:cNvSpPr>
          <p:nvPr>
            <p:ph type="title"/>
          </p:nvPr>
        </p:nvSpPr>
        <p:spPr/>
        <p:txBody>
          <a:bodyPr/>
          <a:lstStyle/>
          <a:p>
            <a:r>
              <a:rPr lang="en-US"/>
              <a:t>Stage Goals and Timeline</a:t>
            </a:r>
          </a:p>
        </p:txBody>
      </p:sp>
      <p:sp>
        <p:nvSpPr>
          <p:cNvPr id="40" name="Rectangle 39">
            <a:extLst>
              <a:ext uri="{FF2B5EF4-FFF2-40B4-BE49-F238E27FC236}">
                <a16:creationId xmlns:a16="http://schemas.microsoft.com/office/drawing/2014/main" id="{74F6A1D4-FD64-FA8E-F93A-C7BECBC89829}"/>
              </a:ext>
            </a:extLst>
          </p:cNvPr>
          <p:cNvSpPr/>
          <p:nvPr/>
        </p:nvSpPr>
        <p:spPr>
          <a:xfrm>
            <a:off x="796339" y="3249794"/>
            <a:ext cx="1217967" cy="430888"/>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1" name="Rectangle 40">
            <a:extLst>
              <a:ext uri="{FF2B5EF4-FFF2-40B4-BE49-F238E27FC236}">
                <a16:creationId xmlns:a16="http://schemas.microsoft.com/office/drawing/2014/main" id="{25BC8E4B-B84B-D5DB-7189-0A4859E1871F}"/>
              </a:ext>
            </a:extLst>
          </p:cNvPr>
          <p:cNvSpPr/>
          <p:nvPr/>
        </p:nvSpPr>
        <p:spPr>
          <a:xfrm>
            <a:off x="2018396" y="3249795"/>
            <a:ext cx="1217967" cy="43088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9475B9E-89F8-BA0A-190F-C4C43B3A67C6}"/>
              </a:ext>
            </a:extLst>
          </p:cNvPr>
          <p:cNvSpPr/>
          <p:nvPr/>
        </p:nvSpPr>
        <p:spPr>
          <a:xfrm>
            <a:off x="3232272" y="3249795"/>
            <a:ext cx="401898" cy="43088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F0EB1EF-518A-2E93-6F1D-B14C76D510F5}"/>
              </a:ext>
            </a:extLst>
          </p:cNvPr>
          <p:cNvSpPr/>
          <p:nvPr/>
        </p:nvSpPr>
        <p:spPr>
          <a:xfrm>
            <a:off x="3637061" y="3249795"/>
            <a:ext cx="813171" cy="4308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B19C37-2CE8-9D29-5684-BFBEBEE4F1A1}"/>
              </a:ext>
            </a:extLst>
          </p:cNvPr>
          <p:cNvSpPr/>
          <p:nvPr/>
        </p:nvSpPr>
        <p:spPr>
          <a:xfrm>
            <a:off x="4449641" y="3249795"/>
            <a:ext cx="405380" cy="430887"/>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BEE93EE-68DE-8EB0-187F-270257CA190B}"/>
              </a:ext>
            </a:extLst>
          </p:cNvPr>
          <p:cNvSpPr/>
          <p:nvPr/>
        </p:nvSpPr>
        <p:spPr>
          <a:xfrm>
            <a:off x="4854430" y="3249794"/>
            <a:ext cx="6903600" cy="430888"/>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6" name="Straight Connector 5">
            <a:extLst>
              <a:ext uri="{FF2B5EF4-FFF2-40B4-BE49-F238E27FC236}">
                <a16:creationId xmlns:a16="http://schemas.microsoft.com/office/drawing/2014/main" id="{C91F815B-1AD4-3549-C1A6-BDB8C78980ED}"/>
              </a:ext>
            </a:extLst>
          </p:cNvPr>
          <p:cNvCxnSpPr>
            <a:cxnSpLocks/>
          </p:cNvCxnSpPr>
          <p:nvPr/>
        </p:nvCxnSpPr>
        <p:spPr>
          <a:xfrm>
            <a:off x="796339" y="1750279"/>
            <a:ext cx="0" cy="19330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0FB044-D2D3-5B07-30E1-F3E4B8063CEF}"/>
              </a:ext>
            </a:extLst>
          </p:cNvPr>
          <p:cNvCxnSpPr>
            <a:cxnSpLocks/>
          </p:cNvCxnSpPr>
          <p:nvPr/>
        </p:nvCxnSpPr>
        <p:spPr>
          <a:xfrm>
            <a:off x="4450240" y="3249794"/>
            <a:ext cx="0" cy="14908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B773A0-9E95-7717-83E0-A2A06863DE1B}"/>
              </a:ext>
            </a:extLst>
          </p:cNvPr>
          <p:cNvCxnSpPr>
            <a:cxnSpLocks/>
          </p:cNvCxnSpPr>
          <p:nvPr/>
        </p:nvCxnSpPr>
        <p:spPr>
          <a:xfrm>
            <a:off x="4856229" y="3249794"/>
            <a:ext cx="0" cy="97869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9FABA7B-0CD4-2221-70B0-2EB371468B9D}"/>
              </a:ext>
            </a:extLst>
          </p:cNvPr>
          <p:cNvCxnSpPr>
            <a:cxnSpLocks/>
          </p:cNvCxnSpPr>
          <p:nvPr/>
        </p:nvCxnSpPr>
        <p:spPr>
          <a:xfrm>
            <a:off x="3638262" y="3249794"/>
            <a:ext cx="0" cy="204275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F608C-0C81-6596-B772-387925A29A35}"/>
              </a:ext>
            </a:extLst>
          </p:cNvPr>
          <p:cNvCxnSpPr>
            <a:cxnSpLocks/>
          </p:cNvCxnSpPr>
          <p:nvPr/>
        </p:nvCxnSpPr>
        <p:spPr>
          <a:xfrm>
            <a:off x="3232273" y="2824586"/>
            <a:ext cx="0" cy="85870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EC5CE6-5A34-9A23-B0F2-6BD8045EB134}"/>
              </a:ext>
            </a:extLst>
          </p:cNvPr>
          <p:cNvCxnSpPr>
            <a:cxnSpLocks/>
          </p:cNvCxnSpPr>
          <p:nvPr/>
        </p:nvCxnSpPr>
        <p:spPr>
          <a:xfrm>
            <a:off x="2014306" y="2318689"/>
            <a:ext cx="0" cy="136460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41EA975-A103-9816-E0E3-34A3D9B44588}"/>
              </a:ext>
            </a:extLst>
          </p:cNvPr>
          <p:cNvSpPr txBox="1"/>
          <p:nvPr/>
        </p:nvSpPr>
        <p:spPr>
          <a:xfrm>
            <a:off x="791251" y="1675850"/>
            <a:ext cx="3380782" cy="430887"/>
          </a:xfrm>
          <a:prstGeom prst="rect">
            <a:avLst/>
          </a:prstGeom>
          <a:noFill/>
        </p:spPr>
        <p:txBody>
          <a:bodyPr wrap="square" rtlCol="0">
            <a:spAutoFit/>
          </a:bodyPr>
          <a:lstStyle/>
          <a:p>
            <a:r>
              <a:rPr lang="en-US" sz="1200" b="1" dirty="0">
                <a:solidFill>
                  <a:schemeClr val="tx2"/>
                </a:solidFill>
              </a:rPr>
              <a:t>Stage 1 (2-3 Months)</a:t>
            </a:r>
          </a:p>
          <a:p>
            <a:r>
              <a:rPr lang="en-US" sz="1000" dirty="0"/>
              <a:t>Identify and select location</a:t>
            </a:r>
          </a:p>
        </p:txBody>
      </p:sp>
      <p:sp>
        <p:nvSpPr>
          <p:cNvPr id="49" name="TextBox 48">
            <a:extLst>
              <a:ext uri="{FF2B5EF4-FFF2-40B4-BE49-F238E27FC236}">
                <a16:creationId xmlns:a16="http://schemas.microsoft.com/office/drawing/2014/main" id="{48BA1A47-B631-D85B-D74D-1D7B80431681}"/>
              </a:ext>
            </a:extLst>
          </p:cNvPr>
          <p:cNvSpPr txBox="1"/>
          <p:nvPr/>
        </p:nvSpPr>
        <p:spPr>
          <a:xfrm>
            <a:off x="2009707" y="2230373"/>
            <a:ext cx="5567762" cy="430887"/>
          </a:xfrm>
          <a:prstGeom prst="rect">
            <a:avLst/>
          </a:prstGeom>
          <a:noFill/>
        </p:spPr>
        <p:txBody>
          <a:bodyPr wrap="square" rtlCol="0">
            <a:spAutoFit/>
          </a:bodyPr>
          <a:lstStyle/>
          <a:p>
            <a:r>
              <a:rPr lang="en-US" sz="1200" b="1" dirty="0">
                <a:solidFill>
                  <a:schemeClr val="accent1"/>
                </a:solidFill>
              </a:rPr>
              <a:t>Stage 2 (2-3 Months)</a:t>
            </a:r>
          </a:p>
          <a:p>
            <a:r>
              <a:rPr lang="en-US" sz="1000" dirty="0"/>
              <a:t>Approvals</a:t>
            </a:r>
          </a:p>
        </p:txBody>
      </p:sp>
      <p:sp>
        <p:nvSpPr>
          <p:cNvPr id="50" name="TextBox 49">
            <a:extLst>
              <a:ext uri="{FF2B5EF4-FFF2-40B4-BE49-F238E27FC236}">
                <a16:creationId xmlns:a16="http://schemas.microsoft.com/office/drawing/2014/main" id="{63B29106-7F1F-1F71-CDCC-74BC57B9574C}"/>
              </a:ext>
            </a:extLst>
          </p:cNvPr>
          <p:cNvSpPr txBox="1"/>
          <p:nvPr/>
        </p:nvSpPr>
        <p:spPr>
          <a:xfrm>
            <a:off x="3220645" y="2727800"/>
            <a:ext cx="2143950" cy="455456"/>
          </a:xfrm>
          <a:prstGeom prst="rect">
            <a:avLst/>
          </a:prstGeom>
          <a:noFill/>
        </p:spPr>
        <p:txBody>
          <a:bodyPr wrap="square" rtlCol="0">
            <a:spAutoFit/>
          </a:bodyPr>
          <a:lstStyle/>
          <a:p>
            <a:r>
              <a:rPr lang="en-US" sz="1200" b="1">
                <a:solidFill>
                  <a:schemeClr val="accent5"/>
                </a:solidFill>
              </a:rPr>
              <a:t>Stage 3 (1 Month)</a:t>
            </a:r>
          </a:p>
          <a:p>
            <a:r>
              <a:rPr lang="en-US" sz="1000"/>
              <a:t>Build the team</a:t>
            </a:r>
          </a:p>
        </p:txBody>
      </p:sp>
      <p:sp>
        <p:nvSpPr>
          <p:cNvPr id="51" name="TextBox 50">
            <a:extLst>
              <a:ext uri="{FF2B5EF4-FFF2-40B4-BE49-F238E27FC236}">
                <a16:creationId xmlns:a16="http://schemas.microsoft.com/office/drawing/2014/main" id="{0E3E0FFD-2BC4-EAB3-2793-ABD43E64F5F3}"/>
              </a:ext>
            </a:extLst>
          </p:cNvPr>
          <p:cNvSpPr txBox="1"/>
          <p:nvPr/>
        </p:nvSpPr>
        <p:spPr>
          <a:xfrm>
            <a:off x="3632768" y="4920650"/>
            <a:ext cx="4035101" cy="430887"/>
          </a:xfrm>
          <a:prstGeom prst="rect">
            <a:avLst/>
          </a:prstGeom>
          <a:noFill/>
        </p:spPr>
        <p:txBody>
          <a:bodyPr wrap="square" rtlCol="0">
            <a:spAutoFit/>
          </a:bodyPr>
          <a:lstStyle/>
          <a:p>
            <a:r>
              <a:rPr lang="en-US" sz="1200" b="1">
                <a:solidFill>
                  <a:schemeClr val="accent3"/>
                </a:solidFill>
              </a:rPr>
              <a:t>Stage 4 (2 Months)</a:t>
            </a:r>
          </a:p>
          <a:p>
            <a:r>
              <a:rPr lang="en-US" sz="1000"/>
              <a:t>Marketing and communications integration</a:t>
            </a:r>
          </a:p>
        </p:txBody>
      </p:sp>
      <p:sp>
        <p:nvSpPr>
          <p:cNvPr id="52" name="TextBox 51">
            <a:extLst>
              <a:ext uri="{FF2B5EF4-FFF2-40B4-BE49-F238E27FC236}">
                <a16:creationId xmlns:a16="http://schemas.microsoft.com/office/drawing/2014/main" id="{9AD23023-01FE-1996-16DF-809CD8EE123D}"/>
              </a:ext>
            </a:extLst>
          </p:cNvPr>
          <p:cNvSpPr txBox="1"/>
          <p:nvPr/>
        </p:nvSpPr>
        <p:spPr>
          <a:xfrm>
            <a:off x="4440450" y="4376887"/>
            <a:ext cx="2455513" cy="430887"/>
          </a:xfrm>
          <a:prstGeom prst="rect">
            <a:avLst/>
          </a:prstGeom>
          <a:noFill/>
        </p:spPr>
        <p:txBody>
          <a:bodyPr wrap="square" rtlCol="0">
            <a:spAutoFit/>
          </a:bodyPr>
          <a:lstStyle/>
          <a:p>
            <a:r>
              <a:rPr lang="en-US" sz="1200" b="1" dirty="0">
                <a:solidFill>
                  <a:schemeClr val="tx2"/>
                </a:solidFill>
              </a:rPr>
              <a:t>Stage 5 (1 Month)</a:t>
            </a:r>
          </a:p>
          <a:p>
            <a:r>
              <a:rPr lang="en-US" sz="1000" dirty="0"/>
              <a:t>Program kickoff and launch</a:t>
            </a:r>
          </a:p>
        </p:txBody>
      </p:sp>
      <p:sp>
        <p:nvSpPr>
          <p:cNvPr id="53" name="TextBox 52">
            <a:extLst>
              <a:ext uri="{FF2B5EF4-FFF2-40B4-BE49-F238E27FC236}">
                <a16:creationId xmlns:a16="http://schemas.microsoft.com/office/drawing/2014/main" id="{C834CB4A-4E91-CE89-AC27-7D651370B6E0}"/>
              </a:ext>
            </a:extLst>
          </p:cNvPr>
          <p:cNvSpPr txBox="1"/>
          <p:nvPr/>
        </p:nvSpPr>
        <p:spPr>
          <a:xfrm>
            <a:off x="4847124" y="3860718"/>
            <a:ext cx="3685220" cy="430887"/>
          </a:xfrm>
          <a:prstGeom prst="rect">
            <a:avLst/>
          </a:prstGeom>
          <a:noFill/>
        </p:spPr>
        <p:txBody>
          <a:bodyPr wrap="square" rtlCol="0">
            <a:spAutoFit/>
          </a:bodyPr>
          <a:lstStyle/>
          <a:p>
            <a:r>
              <a:rPr lang="en-US" sz="1200" b="1">
                <a:solidFill>
                  <a:schemeClr val="accent1"/>
                </a:solidFill>
              </a:rPr>
              <a:t>Stage 6 (18 Months)</a:t>
            </a:r>
          </a:p>
          <a:p>
            <a:r>
              <a:rPr lang="en-US" sz="1000"/>
              <a:t>Operational compliance and sustainability</a:t>
            </a:r>
          </a:p>
        </p:txBody>
      </p:sp>
      <p:sp>
        <p:nvSpPr>
          <p:cNvPr id="54" name="TextBox 53">
            <a:extLst>
              <a:ext uri="{FF2B5EF4-FFF2-40B4-BE49-F238E27FC236}">
                <a16:creationId xmlns:a16="http://schemas.microsoft.com/office/drawing/2014/main" id="{B1A6C517-4D94-E216-4CCE-CE867E76FDE5}"/>
              </a:ext>
            </a:extLst>
          </p:cNvPr>
          <p:cNvSpPr txBox="1"/>
          <p:nvPr/>
        </p:nvSpPr>
        <p:spPr>
          <a:xfrm>
            <a:off x="609600" y="6169366"/>
            <a:ext cx="6174224" cy="246221"/>
          </a:xfrm>
          <a:prstGeom prst="rect">
            <a:avLst/>
          </a:prstGeom>
          <a:noFill/>
        </p:spPr>
        <p:txBody>
          <a:bodyPr wrap="square" rtlCol="0">
            <a:spAutoFit/>
          </a:bodyPr>
          <a:lstStyle/>
          <a:p>
            <a:r>
              <a:rPr lang="en-US" sz="1000" dirty="0"/>
              <a:t>Time frames are estimates only and can take place concurrently</a:t>
            </a:r>
          </a:p>
        </p:txBody>
      </p:sp>
      <p:cxnSp>
        <p:nvCxnSpPr>
          <p:cNvPr id="10" name="Straight Connector 9">
            <a:extLst>
              <a:ext uri="{FF2B5EF4-FFF2-40B4-BE49-F238E27FC236}">
                <a16:creationId xmlns:a16="http://schemas.microsoft.com/office/drawing/2014/main" id="{EECF5721-7EB4-3FB8-2C9E-1B8DDEFFABDE}"/>
              </a:ext>
            </a:extLst>
          </p:cNvPr>
          <p:cNvCxnSpPr>
            <a:cxnSpLocks/>
          </p:cNvCxnSpPr>
          <p:nvPr/>
        </p:nvCxnSpPr>
        <p:spPr>
          <a:xfrm>
            <a:off x="1202328"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BEDF98-CC4A-0376-3E48-83C658A1E0CA}"/>
              </a:ext>
            </a:extLst>
          </p:cNvPr>
          <p:cNvCxnSpPr>
            <a:cxnSpLocks/>
          </p:cNvCxnSpPr>
          <p:nvPr/>
        </p:nvCxnSpPr>
        <p:spPr>
          <a:xfrm>
            <a:off x="1608317"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9B54FD-6179-B80D-8601-36833440F3B8}"/>
              </a:ext>
            </a:extLst>
          </p:cNvPr>
          <p:cNvCxnSpPr>
            <a:cxnSpLocks/>
          </p:cNvCxnSpPr>
          <p:nvPr/>
        </p:nvCxnSpPr>
        <p:spPr>
          <a:xfrm>
            <a:off x="2420295"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EB5DAE-6324-BCE2-8591-9C5C995BD261}"/>
              </a:ext>
            </a:extLst>
          </p:cNvPr>
          <p:cNvCxnSpPr>
            <a:cxnSpLocks/>
          </p:cNvCxnSpPr>
          <p:nvPr/>
        </p:nvCxnSpPr>
        <p:spPr>
          <a:xfrm>
            <a:off x="2826284"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9D0C63-80B8-25E9-8DEA-2B43D0081711}"/>
              </a:ext>
            </a:extLst>
          </p:cNvPr>
          <p:cNvCxnSpPr>
            <a:cxnSpLocks/>
          </p:cNvCxnSpPr>
          <p:nvPr/>
        </p:nvCxnSpPr>
        <p:spPr>
          <a:xfrm>
            <a:off x="4044251"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17E190-46EF-C194-DCC6-9C03DBD4A1D0}"/>
              </a:ext>
            </a:extLst>
          </p:cNvPr>
          <p:cNvCxnSpPr>
            <a:cxnSpLocks/>
          </p:cNvCxnSpPr>
          <p:nvPr/>
        </p:nvCxnSpPr>
        <p:spPr>
          <a:xfrm>
            <a:off x="5262217"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95ABB7-19BE-27EE-C94F-ACF76056EA97}"/>
              </a:ext>
            </a:extLst>
          </p:cNvPr>
          <p:cNvCxnSpPr>
            <a:cxnSpLocks/>
          </p:cNvCxnSpPr>
          <p:nvPr/>
        </p:nvCxnSpPr>
        <p:spPr>
          <a:xfrm>
            <a:off x="5668205"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6E389A-EC6E-DC5D-4795-0DC31D36B6E2}"/>
              </a:ext>
            </a:extLst>
          </p:cNvPr>
          <p:cNvCxnSpPr>
            <a:cxnSpLocks/>
          </p:cNvCxnSpPr>
          <p:nvPr/>
        </p:nvCxnSpPr>
        <p:spPr>
          <a:xfrm>
            <a:off x="6074193"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46AB55-011A-EE0F-B9A8-2103F6E9FDEE}"/>
              </a:ext>
            </a:extLst>
          </p:cNvPr>
          <p:cNvCxnSpPr>
            <a:cxnSpLocks/>
          </p:cNvCxnSpPr>
          <p:nvPr/>
        </p:nvCxnSpPr>
        <p:spPr>
          <a:xfrm>
            <a:off x="6480181"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27A060-5520-F67C-DE28-CAB7A7F66F2A}"/>
              </a:ext>
            </a:extLst>
          </p:cNvPr>
          <p:cNvCxnSpPr>
            <a:cxnSpLocks/>
          </p:cNvCxnSpPr>
          <p:nvPr/>
        </p:nvCxnSpPr>
        <p:spPr>
          <a:xfrm>
            <a:off x="6886169"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C6EE2E-5F12-67AD-6088-1A7FEB07CB32}"/>
              </a:ext>
            </a:extLst>
          </p:cNvPr>
          <p:cNvCxnSpPr>
            <a:cxnSpLocks/>
          </p:cNvCxnSpPr>
          <p:nvPr/>
        </p:nvCxnSpPr>
        <p:spPr>
          <a:xfrm>
            <a:off x="7292157"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8D6E43-183B-D39D-1956-461708A1C381}"/>
              </a:ext>
            </a:extLst>
          </p:cNvPr>
          <p:cNvCxnSpPr>
            <a:cxnSpLocks/>
          </p:cNvCxnSpPr>
          <p:nvPr/>
        </p:nvCxnSpPr>
        <p:spPr>
          <a:xfrm>
            <a:off x="7698145"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FF4ADD-813B-F650-A795-07073C857FD2}"/>
              </a:ext>
            </a:extLst>
          </p:cNvPr>
          <p:cNvCxnSpPr>
            <a:cxnSpLocks/>
          </p:cNvCxnSpPr>
          <p:nvPr/>
        </p:nvCxnSpPr>
        <p:spPr>
          <a:xfrm>
            <a:off x="8104133"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4BA4CD-5130-A83B-CA0B-05A2FBF7B8AF}"/>
              </a:ext>
            </a:extLst>
          </p:cNvPr>
          <p:cNvCxnSpPr>
            <a:cxnSpLocks/>
          </p:cNvCxnSpPr>
          <p:nvPr/>
        </p:nvCxnSpPr>
        <p:spPr>
          <a:xfrm>
            <a:off x="8510121"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C2EB12-D901-67D3-7025-B62B68EB4CD3}"/>
              </a:ext>
            </a:extLst>
          </p:cNvPr>
          <p:cNvCxnSpPr>
            <a:cxnSpLocks/>
          </p:cNvCxnSpPr>
          <p:nvPr/>
        </p:nvCxnSpPr>
        <p:spPr>
          <a:xfrm>
            <a:off x="8916109"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CF098D-FD40-3C40-5E4A-486DE2956201}"/>
              </a:ext>
            </a:extLst>
          </p:cNvPr>
          <p:cNvCxnSpPr>
            <a:cxnSpLocks/>
          </p:cNvCxnSpPr>
          <p:nvPr/>
        </p:nvCxnSpPr>
        <p:spPr>
          <a:xfrm>
            <a:off x="9322097"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5D44C3-8F03-E8E5-169E-188CFD769719}"/>
              </a:ext>
            </a:extLst>
          </p:cNvPr>
          <p:cNvCxnSpPr>
            <a:cxnSpLocks/>
          </p:cNvCxnSpPr>
          <p:nvPr/>
        </p:nvCxnSpPr>
        <p:spPr>
          <a:xfrm>
            <a:off x="9728085"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6A757A0-A9DC-52A1-D96A-C761A3883407}"/>
              </a:ext>
            </a:extLst>
          </p:cNvPr>
          <p:cNvCxnSpPr>
            <a:cxnSpLocks/>
          </p:cNvCxnSpPr>
          <p:nvPr/>
        </p:nvCxnSpPr>
        <p:spPr>
          <a:xfrm>
            <a:off x="10134073"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C5EEFC8-6B1E-7891-0C4D-D98C998C1716}"/>
              </a:ext>
            </a:extLst>
          </p:cNvPr>
          <p:cNvCxnSpPr>
            <a:cxnSpLocks/>
          </p:cNvCxnSpPr>
          <p:nvPr/>
        </p:nvCxnSpPr>
        <p:spPr>
          <a:xfrm>
            <a:off x="10540061"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ECE536-7AAF-0C5A-778D-8C5EAA4E5F6F}"/>
              </a:ext>
            </a:extLst>
          </p:cNvPr>
          <p:cNvCxnSpPr>
            <a:cxnSpLocks/>
          </p:cNvCxnSpPr>
          <p:nvPr/>
        </p:nvCxnSpPr>
        <p:spPr>
          <a:xfrm>
            <a:off x="10946049"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AFC1E8-8C8F-A1C8-36BF-4F970A7EBC35}"/>
              </a:ext>
            </a:extLst>
          </p:cNvPr>
          <p:cNvCxnSpPr>
            <a:cxnSpLocks/>
          </p:cNvCxnSpPr>
          <p:nvPr/>
        </p:nvCxnSpPr>
        <p:spPr>
          <a:xfrm>
            <a:off x="11352037" y="3249794"/>
            <a:ext cx="0" cy="433501"/>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2963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CB05-812E-BBE0-15C7-45B1FE19CA9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69F4F57-08D9-6866-4E3B-FF9346B4671C}"/>
              </a:ext>
            </a:extLst>
          </p:cNvPr>
          <p:cNvSpPr txBox="1">
            <a:spLocks/>
          </p:cNvSpPr>
          <p:nvPr/>
        </p:nvSpPr>
        <p:spPr>
          <a:xfrm>
            <a:off x="265177" y="272143"/>
            <a:ext cx="3366407" cy="10287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i="0" kern="1200" cap="none"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Glossary</a:t>
            </a:r>
          </a:p>
        </p:txBody>
      </p:sp>
      <p:sp>
        <p:nvSpPr>
          <p:cNvPr id="3" name="Text Placeholder 2">
            <a:extLst>
              <a:ext uri="{FF2B5EF4-FFF2-40B4-BE49-F238E27FC236}">
                <a16:creationId xmlns:a16="http://schemas.microsoft.com/office/drawing/2014/main" id="{9DF88E44-7E4D-2D39-9F09-A93578BD8CD8}"/>
              </a:ext>
            </a:extLst>
          </p:cNvPr>
          <p:cNvSpPr txBox="1">
            <a:spLocks/>
          </p:cNvSpPr>
          <p:nvPr/>
        </p:nvSpPr>
        <p:spPr>
          <a:xfrm>
            <a:off x="265177" y="1300843"/>
            <a:ext cx="11790752" cy="119702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Local communications director (Church Communication Department)</a:t>
            </a:r>
          </a:p>
          <a:p>
            <a:pPr lvl="1" indent="-228600">
              <a:spcBef>
                <a:spcPts val="1100"/>
              </a:spcBef>
            </a:pPr>
            <a:r>
              <a:rPr lang="en-US" sz="1500" dirty="0"/>
              <a:t>Operating under the direction of the Area communication director, helps coordinate communication efforts and events across multiple local or coordinating council boundaries, supporting global and area initiatives. </a:t>
            </a:r>
          </a:p>
        </p:txBody>
      </p:sp>
      <p:sp>
        <p:nvSpPr>
          <p:cNvPr id="7" name="Text Placeholder 2">
            <a:extLst>
              <a:ext uri="{FF2B5EF4-FFF2-40B4-BE49-F238E27FC236}">
                <a16:creationId xmlns:a16="http://schemas.microsoft.com/office/drawing/2014/main" id="{19D4F06C-EC14-C134-C425-D6CB4A83901A}"/>
              </a:ext>
            </a:extLst>
          </p:cNvPr>
          <p:cNvSpPr txBox="1">
            <a:spLocks/>
          </p:cNvSpPr>
          <p:nvPr/>
        </p:nvSpPr>
        <p:spPr>
          <a:xfrm>
            <a:off x="265177" y="2497865"/>
            <a:ext cx="11790752" cy="10603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Monitoring, evaluation, accountability, and learning ( MEAL)</a:t>
            </a:r>
          </a:p>
          <a:p>
            <a:pPr lvl="1" indent="-228600">
              <a:spcBef>
                <a:spcPts val="1100"/>
              </a:spcBef>
            </a:pPr>
            <a:r>
              <a:rPr lang="en-US" sz="1500" dirty="0"/>
              <a:t>A system used to plan and coordinate the Church's humanitarian efforts, including emergency response and long-term development projects.</a:t>
            </a:r>
          </a:p>
        </p:txBody>
      </p:sp>
      <p:sp>
        <p:nvSpPr>
          <p:cNvPr id="8" name="Text Placeholder 2">
            <a:extLst>
              <a:ext uri="{FF2B5EF4-FFF2-40B4-BE49-F238E27FC236}">
                <a16:creationId xmlns:a16="http://schemas.microsoft.com/office/drawing/2014/main" id="{A783E017-7DBD-6850-3836-50108B0EE453}"/>
              </a:ext>
            </a:extLst>
          </p:cNvPr>
          <p:cNvSpPr txBox="1">
            <a:spLocks/>
          </p:cNvSpPr>
          <p:nvPr/>
        </p:nvSpPr>
        <p:spPr>
          <a:xfrm>
            <a:off x="265177" y="3694887"/>
            <a:ext cx="11790752" cy="143553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228600">
              <a:spcBef>
                <a:spcPts val="1100"/>
              </a:spcBef>
            </a:pPr>
            <a:r>
              <a:rPr lang="en-US" sz="1500" b="1" dirty="0"/>
              <a:t>Participant </a:t>
            </a:r>
          </a:p>
          <a:p>
            <a:pPr lvl="1" indent="-228600">
              <a:spcBef>
                <a:spcPts val="1100"/>
              </a:spcBef>
            </a:pPr>
            <a:r>
              <a:rPr lang="en-US" sz="1500" dirty="0"/>
              <a:t>A woman who is a soon-to-be mother or new mother with an infant up to 18 months old, residing in a specific zip code identified as being at risk for increased mortality. Participants will address health care gaps and receive access to essential resources in the community, and they will be the recipients of the benefits from this initiative.</a:t>
            </a:r>
          </a:p>
        </p:txBody>
      </p:sp>
    </p:spTree>
    <p:extLst>
      <p:ext uri="{BB962C8B-B14F-4D97-AF65-F5344CB8AC3E}">
        <p14:creationId xmlns:p14="http://schemas.microsoft.com/office/powerpoint/2010/main" val="206471577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C051-F885-61DA-2415-BCD3D1592E78}"/>
              </a:ext>
            </a:extLst>
          </p:cNvPr>
          <p:cNvSpPr>
            <a:spLocks noGrp="1"/>
          </p:cNvSpPr>
          <p:nvPr>
            <p:ph type="ctrTitle"/>
          </p:nvPr>
        </p:nvSpPr>
        <p:spPr/>
        <p:txBody>
          <a:bodyPr/>
          <a:lstStyle/>
          <a:p>
            <a:r>
              <a:rPr lang="en-US"/>
              <a:t>Appendices</a:t>
            </a:r>
          </a:p>
        </p:txBody>
      </p:sp>
      <p:cxnSp>
        <p:nvCxnSpPr>
          <p:cNvPr id="5" name="Straight Connector 4">
            <a:extLst>
              <a:ext uri="{FF2B5EF4-FFF2-40B4-BE49-F238E27FC236}">
                <a16:creationId xmlns:a16="http://schemas.microsoft.com/office/drawing/2014/main" id="{94F9A677-E6C7-7896-84EB-E21640302622}"/>
              </a:ext>
            </a:extLst>
          </p:cNvPr>
          <p:cNvCxnSpPr>
            <a:cxnSpLocks/>
          </p:cNvCxnSpPr>
          <p:nvPr/>
        </p:nvCxnSpPr>
        <p:spPr>
          <a:xfrm>
            <a:off x="700062" y="3429000"/>
            <a:ext cx="0" cy="233893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BCB857-5BCA-10FA-BF95-9ED407714274}"/>
              </a:ext>
            </a:extLst>
          </p:cNvPr>
          <p:cNvCxnSpPr>
            <a:cxnSpLocks/>
            <a:stCxn id="12" idx="1"/>
          </p:cNvCxnSpPr>
          <p:nvPr/>
        </p:nvCxnSpPr>
        <p:spPr>
          <a:xfrm flipH="1">
            <a:off x="700062" y="342900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900FA4-47A7-CB07-FE69-9BD0874B214B}"/>
              </a:ext>
            </a:extLst>
          </p:cNvPr>
          <p:cNvCxnSpPr>
            <a:cxnSpLocks/>
          </p:cNvCxnSpPr>
          <p:nvPr/>
        </p:nvCxnSpPr>
        <p:spPr>
          <a:xfrm flipH="1">
            <a:off x="700062" y="383276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826391-8AF9-AB8C-A428-0F37BCDCE36C}"/>
              </a:ext>
            </a:extLst>
          </p:cNvPr>
          <p:cNvCxnSpPr>
            <a:cxnSpLocks/>
          </p:cNvCxnSpPr>
          <p:nvPr/>
        </p:nvCxnSpPr>
        <p:spPr>
          <a:xfrm flipH="1">
            <a:off x="700062" y="4212770"/>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A97193-CF66-A9D3-4CD3-EB91C7E4F6B8}"/>
              </a:ext>
            </a:extLst>
          </p:cNvPr>
          <p:cNvCxnSpPr>
            <a:cxnSpLocks/>
          </p:cNvCxnSpPr>
          <p:nvPr/>
        </p:nvCxnSpPr>
        <p:spPr>
          <a:xfrm flipH="1">
            <a:off x="700062" y="461653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33F29F-1C90-4BEC-2F59-2B811FB6C6A8}"/>
              </a:ext>
            </a:extLst>
          </p:cNvPr>
          <p:cNvCxnSpPr>
            <a:cxnSpLocks/>
          </p:cNvCxnSpPr>
          <p:nvPr/>
        </p:nvCxnSpPr>
        <p:spPr>
          <a:xfrm flipH="1">
            <a:off x="700062" y="4990604"/>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A20487-D775-9E41-4D4C-601E52A0532A}"/>
              </a:ext>
            </a:extLst>
          </p:cNvPr>
          <p:cNvCxnSpPr>
            <a:cxnSpLocks/>
          </p:cNvCxnSpPr>
          <p:nvPr/>
        </p:nvCxnSpPr>
        <p:spPr>
          <a:xfrm flipH="1">
            <a:off x="700062" y="5394365"/>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EBEFB148-D7E0-9A94-A9FA-817BF58E7D2B}"/>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Identify</a:t>
            </a:r>
            <a:endParaRPr lang="en-US" sz="1100">
              <a:solidFill>
                <a:schemeClr val="tx1">
                  <a:lumMod val="65000"/>
                  <a:lumOff val="35000"/>
                </a:schemeClr>
              </a:solidFill>
              <a:cs typeface="Times New Roman"/>
            </a:endParaRPr>
          </a:p>
        </p:txBody>
      </p:sp>
      <p:sp>
        <p:nvSpPr>
          <p:cNvPr id="13" name="Rounded Rectangle 12">
            <a:extLst>
              <a:ext uri="{FF2B5EF4-FFF2-40B4-BE49-F238E27FC236}">
                <a16:creationId xmlns:a16="http://schemas.microsoft.com/office/drawing/2014/main" id="{A7F10C82-22A4-26B9-332F-C52B027366D9}"/>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Documents</a:t>
            </a:r>
            <a:endParaRPr lang="en-US" sz="1100">
              <a:solidFill>
                <a:schemeClr val="tx1">
                  <a:lumMod val="65000"/>
                  <a:lumOff val="35000"/>
                </a:schemeClr>
              </a:solidFill>
              <a:cs typeface="Times New Roman"/>
            </a:endParaRPr>
          </a:p>
        </p:txBody>
      </p:sp>
      <p:sp>
        <p:nvSpPr>
          <p:cNvPr id="14" name="Rounded Rectangle 13">
            <a:extLst>
              <a:ext uri="{FF2B5EF4-FFF2-40B4-BE49-F238E27FC236}">
                <a16:creationId xmlns:a16="http://schemas.microsoft.com/office/drawing/2014/main" id="{1E05339A-7BC9-5B63-71B4-9AB295EE28D7}"/>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Team</a:t>
            </a:r>
            <a:endParaRPr lang="en-US" sz="1100">
              <a:solidFill>
                <a:schemeClr val="tx1">
                  <a:lumMod val="65000"/>
                  <a:lumOff val="35000"/>
                </a:schemeClr>
              </a:solidFill>
              <a:cs typeface="Times New Roman"/>
            </a:endParaRPr>
          </a:p>
        </p:txBody>
      </p:sp>
      <p:sp>
        <p:nvSpPr>
          <p:cNvPr id="15" name="Rounded Rectangle 14">
            <a:extLst>
              <a:ext uri="{FF2B5EF4-FFF2-40B4-BE49-F238E27FC236}">
                <a16:creationId xmlns:a16="http://schemas.microsoft.com/office/drawing/2014/main" id="{34FD7B30-A1CA-74F0-26B6-86EC0CD24F92}"/>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Marketing</a:t>
            </a:r>
            <a:endParaRPr lang="en-US" sz="1100">
              <a:solidFill>
                <a:schemeClr val="tx1">
                  <a:lumMod val="65000"/>
                  <a:lumOff val="35000"/>
                </a:schemeClr>
              </a:solidFill>
              <a:cs typeface="Times New Roman"/>
            </a:endParaRPr>
          </a:p>
        </p:txBody>
      </p:sp>
      <p:sp>
        <p:nvSpPr>
          <p:cNvPr id="16" name="Rounded Rectangle 15">
            <a:extLst>
              <a:ext uri="{FF2B5EF4-FFF2-40B4-BE49-F238E27FC236}">
                <a16:creationId xmlns:a16="http://schemas.microsoft.com/office/drawing/2014/main" id="{151D4EB1-0E6B-A49D-AA77-835FD70DFD8C}"/>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Launch</a:t>
            </a:r>
            <a:endParaRPr lang="en-US" sz="1100">
              <a:solidFill>
                <a:schemeClr val="tx1">
                  <a:lumMod val="65000"/>
                  <a:lumOff val="35000"/>
                </a:schemeClr>
              </a:solidFill>
              <a:cs typeface="Times New Roman"/>
            </a:endParaRPr>
          </a:p>
        </p:txBody>
      </p:sp>
      <p:sp>
        <p:nvSpPr>
          <p:cNvPr id="17" name="Rounded Rectangle 16">
            <a:extLst>
              <a:ext uri="{FF2B5EF4-FFF2-40B4-BE49-F238E27FC236}">
                <a16:creationId xmlns:a16="http://schemas.microsoft.com/office/drawing/2014/main" id="{4C7F5F31-F624-7C44-3A98-881674B01835}"/>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Sustain</a:t>
            </a:r>
            <a:endParaRPr lang="en-US" sz="1100">
              <a:solidFill>
                <a:schemeClr val="tx1">
                  <a:lumMod val="65000"/>
                  <a:lumOff val="35000"/>
                </a:schemeClr>
              </a:solidFill>
              <a:cs typeface="Times New Roman"/>
            </a:endParaRPr>
          </a:p>
        </p:txBody>
      </p:sp>
      <p:sp>
        <p:nvSpPr>
          <p:cNvPr id="18" name="Rounded Rectangle 17">
            <a:extLst>
              <a:ext uri="{FF2B5EF4-FFF2-40B4-BE49-F238E27FC236}">
                <a16:creationId xmlns:a16="http://schemas.microsoft.com/office/drawing/2014/main" id="{6C93B066-6FA0-8719-0AC3-E52463F21031}"/>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tx1">
                    <a:lumMod val="65000"/>
                    <a:lumOff val="35000"/>
                  </a:schemeClr>
                </a:solidFill>
                <a:cs typeface="Arial"/>
              </a:rPr>
              <a:t>Appendices</a:t>
            </a:r>
            <a:endParaRPr lang="en-US" sz="1100">
              <a:solidFill>
                <a:schemeClr val="tx1">
                  <a:lumMod val="65000"/>
                  <a:lumOff val="35000"/>
                </a:schemeClr>
              </a:solidFill>
              <a:cs typeface="Times New Roman"/>
            </a:endParaRPr>
          </a:p>
        </p:txBody>
      </p:sp>
      <p:sp>
        <p:nvSpPr>
          <p:cNvPr id="19" name="Oval 18">
            <a:extLst>
              <a:ext uri="{FF2B5EF4-FFF2-40B4-BE49-F238E27FC236}">
                <a16:creationId xmlns:a16="http://schemas.microsoft.com/office/drawing/2014/main" id="{D1D3EDBD-A1FD-E449-ADCF-E64515AE7565}"/>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
        <p:nvSpPr>
          <p:cNvPr id="20" name="Oval 19">
            <a:extLst>
              <a:ext uri="{FF2B5EF4-FFF2-40B4-BE49-F238E27FC236}">
                <a16:creationId xmlns:a16="http://schemas.microsoft.com/office/drawing/2014/main" id="{59CE6923-9D24-3AFA-07A8-F7AAC8F98931}"/>
              </a:ext>
            </a:extLst>
          </p:cNvPr>
          <p:cNvSpPr/>
          <p:nvPr/>
        </p:nvSpPr>
        <p:spPr>
          <a:xfrm>
            <a:off x="820845" y="36929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2</a:t>
            </a:r>
          </a:p>
        </p:txBody>
      </p:sp>
      <p:sp>
        <p:nvSpPr>
          <p:cNvPr id="21" name="Oval 20">
            <a:extLst>
              <a:ext uri="{FF2B5EF4-FFF2-40B4-BE49-F238E27FC236}">
                <a16:creationId xmlns:a16="http://schemas.microsoft.com/office/drawing/2014/main" id="{DAC0207E-E9B4-3984-96FB-0B949014AD3C}"/>
              </a:ext>
            </a:extLst>
          </p:cNvPr>
          <p:cNvSpPr/>
          <p:nvPr/>
        </p:nvSpPr>
        <p:spPr>
          <a:xfrm>
            <a:off x="820845" y="4092985"/>
            <a:ext cx="257159" cy="2571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3</a:t>
            </a:r>
          </a:p>
        </p:txBody>
      </p:sp>
      <p:sp>
        <p:nvSpPr>
          <p:cNvPr id="22" name="Oval 21">
            <a:extLst>
              <a:ext uri="{FF2B5EF4-FFF2-40B4-BE49-F238E27FC236}">
                <a16:creationId xmlns:a16="http://schemas.microsoft.com/office/drawing/2014/main" id="{D02F9681-8356-DCCF-44FD-86C0AACE0994}"/>
              </a:ext>
            </a:extLst>
          </p:cNvPr>
          <p:cNvSpPr/>
          <p:nvPr/>
        </p:nvSpPr>
        <p:spPr>
          <a:xfrm>
            <a:off x="820845" y="4480335"/>
            <a:ext cx="257159" cy="257159"/>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4</a:t>
            </a:r>
          </a:p>
        </p:txBody>
      </p:sp>
      <p:sp>
        <p:nvSpPr>
          <p:cNvPr id="23" name="Oval 22">
            <a:extLst>
              <a:ext uri="{FF2B5EF4-FFF2-40B4-BE49-F238E27FC236}">
                <a16:creationId xmlns:a16="http://schemas.microsoft.com/office/drawing/2014/main" id="{11F3CA24-DCBB-FA57-3496-857574F2E430}"/>
              </a:ext>
            </a:extLst>
          </p:cNvPr>
          <p:cNvSpPr/>
          <p:nvPr/>
        </p:nvSpPr>
        <p:spPr>
          <a:xfrm>
            <a:off x="820845" y="4854985"/>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5</a:t>
            </a:r>
          </a:p>
        </p:txBody>
      </p:sp>
      <p:sp>
        <p:nvSpPr>
          <p:cNvPr id="24" name="Oval 23">
            <a:extLst>
              <a:ext uri="{FF2B5EF4-FFF2-40B4-BE49-F238E27FC236}">
                <a16:creationId xmlns:a16="http://schemas.microsoft.com/office/drawing/2014/main" id="{E52E2B74-7D2E-AFF7-37B9-A23CBD9AACF0}"/>
              </a:ext>
            </a:extLst>
          </p:cNvPr>
          <p:cNvSpPr/>
          <p:nvPr/>
        </p:nvSpPr>
        <p:spPr>
          <a:xfrm>
            <a:off x="820845" y="5255035"/>
            <a:ext cx="257159" cy="25715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6</a:t>
            </a:r>
          </a:p>
        </p:txBody>
      </p:sp>
      <p:cxnSp>
        <p:nvCxnSpPr>
          <p:cNvPr id="25" name="Straight Connector 24">
            <a:extLst>
              <a:ext uri="{FF2B5EF4-FFF2-40B4-BE49-F238E27FC236}">
                <a16:creationId xmlns:a16="http://schemas.microsoft.com/office/drawing/2014/main" id="{808D39D8-04F5-7022-D620-032823943492}"/>
              </a:ext>
            </a:extLst>
          </p:cNvPr>
          <p:cNvCxnSpPr>
            <a:cxnSpLocks/>
          </p:cNvCxnSpPr>
          <p:nvPr/>
        </p:nvCxnSpPr>
        <p:spPr>
          <a:xfrm flipH="1">
            <a:off x="700062" y="5767931"/>
            <a:ext cx="4987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634D7BE-7C23-0042-3D11-A3B78314C722}"/>
              </a:ext>
            </a:extLst>
          </p:cNvPr>
          <p:cNvSpPr/>
          <p:nvPr/>
        </p:nvSpPr>
        <p:spPr>
          <a:xfrm>
            <a:off x="820845" y="5628601"/>
            <a:ext cx="257159" cy="257159"/>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65000"/>
                    <a:lumOff val="35000"/>
                  </a:schemeClr>
                </a:solidFill>
              </a:rPr>
              <a:t>A</a:t>
            </a:r>
          </a:p>
        </p:txBody>
      </p:sp>
    </p:spTree>
    <p:extLst>
      <p:ext uri="{BB962C8B-B14F-4D97-AF65-F5344CB8AC3E}">
        <p14:creationId xmlns:p14="http://schemas.microsoft.com/office/powerpoint/2010/main" val="18225746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9370-4BB2-19FC-64B7-D5B85D2B93BE}"/>
              </a:ext>
            </a:extLst>
          </p:cNvPr>
          <p:cNvSpPr>
            <a:spLocks noGrp="1"/>
          </p:cNvSpPr>
          <p:nvPr>
            <p:ph type="title"/>
          </p:nvPr>
        </p:nvSpPr>
        <p:spPr>
          <a:xfrm>
            <a:off x="609600" y="342900"/>
            <a:ext cx="10972800" cy="1028700"/>
          </a:xfrm>
        </p:spPr>
        <p:txBody>
          <a:bodyPr/>
          <a:lstStyle/>
          <a:p>
            <a:r>
              <a:rPr lang="en-US" dirty="0"/>
              <a:t>List of Appendices</a:t>
            </a:r>
          </a:p>
        </p:txBody>
      </p:sp>
      <p:sp>
        <p:nvSpPr>
          <p:cNvPr id="12" name="Rectangle 4">
            <a:extLst>
              <a:ext uri="{FF2B5EF4-FFF2-40B4-BE49-F238E27FC236}">
                <a16:creationId xmlns:a16="http://schemas.microsoft.com/office/drawing/2014/main" id="{A8B0B3E3-53FA-1716-8733-9BE2E461C613}"/>
              </a:ext>
            </a:extLst>
          </p:cNvPr>
          <p:cNvSpPr>
            <a:spLocks noGrp="1" noChangeArrowheads="1"/>
          </p:cNvSpPr>
          <p:nvPr>
            <p:ph type="body" idx="1"/>
          </p:nvPr>
        </p:nvSpPr>
        <p:spPr bwMode="auto">
          <a:xfrm>
            <a:off x="667475" y="1548212"/>
            <a:ext cx="8786314" cy="444737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94450" algn="r"/>
              </a:tabLst>
              <a:defRPr>
                <a:solidFill>
                  <a:schemeClr val="tx1"/>
                </a:solidFill>
                <a:latin typeface="Arial" panose="020B0604020202020204" pitchFamily="34" charset="0"/>
              </a:defRPr>
            </a:lvl1pPr>
            <a:lvl2pPr eaLnBrk="0" fontAlgn="base" hangingPunct="0">
              <a:spcBef>
                <a:spcPct val="0"/>
              </a:spcBef>
              <a:spcAft>
                <a:spcPct val="0"/>
              </a:spcAft>
              <a:tabLst>
                <a:tab pos="6394450" algn="r"/>
              </a:tabLst>
              <a:defRPr>
                <a:solidFill>
                  <a:schemeClr val="tx1"/>
                </a:solidFill>
                <a:latin typeface="Arial" panose="020B0604020202020204" pitchFamily="34" charset="0"/>
              </a:defRPr>
            </a:lvl2pPr>
            <a:lvl3pPr eaLnBrk="0" fontAlgn="base" hangingPunct="0">
              <a:spcBef>
                <a:spcPct val="0"/>
              </a:spcBef>
              <a:spcAft>
                <a:spcPct val="0"/>
              </a:spcAft>
              <a:tabLst>
                <a:tab pos="6394450" algn="r"/>
              </a:tabLst>
              <a:defRPr>
                <a:solidFill>
                  <a:schemeClr val="tx1"/>
                </a:solidFill>
                <a:latin typeface="Arial" panose="020B0604020202020204" pitchFamily="34" charset="0"/>
              </a:defRPr>
            </a:lvl3pPr>
            <a:lvl4pPr eaLnBrk="0" fontAlgn="base" hangingPunct="0">
              <a:spcBef>
                <a:spcPct val="0"/>
              </a:spcBef>
              <a:spcAft>
                <a:spcPct val="0"/>
              </a:spcAft>
              <a:tabLst>
                <a:tab pos="6394450" algn="r"/>
              </a:tabLst>
              <a:defRPr>
                <a:solidFill>
                  <a:schemeClr val="tx1"/>
                </a:solidFill>
                <a:latin typeface="Arial" panose="020B0604020202020204" pitchFamily="34" charset="0"/>
              </a:defRPr>
            </a:lvl4pPr>
            <a:lvl5pPr eaLnBrk="0" fontAlgn="base" hangingPunct="0">
              <a:spcBef>
                <a:spcPct val="0"/>
              </a:spcBef>
              <a:spcAft>
                <a:spcPct val="0"/>
              </a:spcAft>
              <a:tabLst>
                <a:tab pos="6394450" algn="r"/>
              </a:tabLst>
              <a:defRPr>
                <a:solidFill>
                  <a:schemeClr val="tx1"/>
                </a:solidFill>
                <a:latin typeface="Arial" panose="020B0604020202020204" pitchFamily="34" charset="0"/>
              </a:defRPr>
            </a:lvl5pPr>
            <a:lvl6pPr eaLnBrk="0" fontAlgn="base" hangingPunct="0">
              <a:spcBef>
                <a:spcPct val="0"/>
              </a:spcBef>
              <a:spcAft>
                <a:spcPct val="0"/>
              </a:spcAft>
              <a:tabLst>
                <a:tab pos="6394450" algn="r"/>
              </a:tabLst>
              <a:defRPr>
                <a:solidFill>
                  <a:schemeClr val="tx1"/>
                </a:solidFill>
                <a:latin typeface="Arial" panose="020B0604020202020204" pitchFamily="34" charset="0"/>
              </a:defRPr>
            </a:lvl6pPr>
            <a:lvl7pPr eaLnBrk="0" fontAlgn="base" hangingPunct="0">
              <a:spcBef>
                <a:spcPct val="0"/>
              </a:spcBef>
              <a:spcAft>
                <a:spcPct val="0"/>
              </a:spcAft>
              <a:tabLst>
                <a:tab pos="6394450" algn="r"/>
              </a:tabLst>
              <a:defRPr>
                <a:solidFill>
                  <a:schemeClr val="tx1"/>
                </a:solidFill>
                <a:latin typeface="Arial" panose="020B0604020202020204" pitchFamily="34" charset="0"/>
              </a:defRPr>
            </a:lvl7pPr>
            <a:lvl8pPr eaLnBrk="0" fontAlgn="base" hangingPunct="0">
              <a:spcBef>
                <a:spcPct val="0"/>
              </a:spcBef>
              <a:spcAft>
                <a:spcPct val="0"/>
              </a:spcAft>
              <a:tabLst>
                <a:tab pos="6394450" algn="r"/>
              </a:tabLst>
              <a:defRPr>
                <a:solidFill>
                  <a:schemeClr val="tx1"/>
                </a:solidFill>
                <a:latin typeface="Arial" panose="020B0604020202020204" pitchFamily="34" charset="0"/>
              </a:defRPr>
            </a:lvl8pPr>
            <a:lvl9pPr eaLnBrk="0" fontAlgn="base" hangingPunct="0">
              <a:spcBef>
                <a:spcPct val="0"/>
              </a:spcBef>
              <a:spcAft>
                <a:spcPct val="0"/>
              </a:spcAft>
              <a:tabLst>
                <a:tab pos="6394450" algn="r"/>
              </a:tabLst>
              <a:defRPr>
                <a:solidFill>
                  <a:schemeClr val="tx1"/>
                </a:solidFill>
                <a:latin typeface="Arial" panose="020B0604020202020204" pitchFamily="34" charset="0"/>
              </a:defRPr>
            </a:lvl9pPr>
          </a:lstStyle>
          <a:p>
            <a:pPr lvl="0">
              <a:spcBef>
                <a:spcPts val="600"/>
              </a:spcBef>
            </a:pPr>
            <a:r>
              <a:rPr lang="en-US" altLang="zh-CN" sz="1300" b="0" dirty="0">
                <a:solidFill>
                  <a:schemeClr val="tx1">
                    <a:lumMod val="65000"/>
                    <a:lumOff val="35000"/>
                  </a:schemeClr>
                </a:solidFill>
                <a:latin typeface="Arial"/>
                <a:cs typeface="Arial"/>
              </a:rPr>
              <a:t>Appendix 1: Executive Summary for Priesthood Leaders</a:t>
            </a:r>
          </a:p>
          <a:p>
            <a:pPr lvl="0">
              <a:spcBef>
                <a:spcPts val="600"/>
              </a:spcBef>
            </a:pPr>
            <a:r>
              <a:rPr lang="en-US" altLang="zh-CN" sz="1300" b="0" dirty="0">
                <a:solidFill>
                  <a:schemeClr val="tx1">
                    <a:lumMod val="65000"/>
                    <a:lumOff val="35000"/>
                  </a:schemeClr>
                </a:solidFill>
                <a:latin typeface="Arial"/>
                <a:cs typeface="Arial"/>
              </a:rPr>
              <a:t>Appendix 2: Executive Summary for Community Leaders and (2a) One-Page Marketing Poster</a:t>
            </a:r>
          </a:p>
          <a:p>
            <a:pPr lvl="0">
              <a:spcBef>
                <a:spcPts val="600"/>
              </a:spcBef>
            </a:pPr>
            <a:r>
              <a:rPr lang="en-US" altLang="zh-CN" sz="1300" b="0" dirty="0">
                <a:solidFill>
                  <a:schemeClr val="tx1">
                    <a:lumMod val="65000"/>
                    <a:lumOff val="35000"/>
                  </a:schemeClr>
                </a:solidFill>
                <a:latin typeface="Arial"/>
                <a:cs typeface="Arial"/>
              </a:rPr>
              <a:t>Appendix 3: Local Banner Organization Criteria Checklist </a:t>
            </a:r>
          </a:p>
          <a:p>
            <a:pPr lvl="0">
              <a:spcBef>
                <a:spcPts val="600"/>
              </a:spcBef>
            </a:pPr>
            <a:r>
              <a:rPr lang="en-US" altLang="zh-CN" sz="1300" b="0" dirty="0">
                <a:solidFill>
                  <a:schemeClr val="tx1">
                    <a:lumMod val="65000"/>
                    <a:lumOff val="35000"/>
                  </a:schemeClr>
                </a:solidFill>
                <a:latin typeface="Arial"/>
                <a:cs typeface="Arial"/>
              </a:rPr>
              <a:t>Appendix 4: Miscellaneous Commodities Checklist</a:t>
            </a:r>
          </a:p>
          <a:p>
            <a:pPr lvl="0">
              <a:spcBef>
                <a:spcPts val="600"/>
              </a:spcBef>
            </a:pPr>
            <a:r>
              <a:rPr lang="en-US" altLang="zh-CN" sz="1300" b="0" dirty="0">
                <a:solidFill>
                  <a:schemeClr val="tx1">
                    <a:lumMod val="65000"/>
                    <a:lumOff val="35000"/>
                  </a:schemeClr>
                </a:solidFill>
                <a:latin typeface="Arial"/>
                <a:cs typeface="Arial"/>
              </a:rPr>
              <a:t>Appendix 5: Essential Relationships Checklist </a:t>
            </a:r>
          </a:p>
          <a:p>
            <a:pPr lvl="0">
              <a:spcBef>
                <a:spcPts val="600"/>
              </a:spcBef>
            </a:pPr>
            <a:r>
              <a:rPr lang="en-US" altLang="zh-CN" sz="1300" b="0" dirty="0">
                <a:solidFill>
                  <a:schemeClr val="tx1">
                    <a:lumMod val="65000"/>
                    <a:lumOff val="35000"/>
                  </a:schemeClr>
                </a:solidFill>
                <a:latin typeface="Arial"/>
                <a:cs typeface="Arial"/>
              </a:rPr>
              <a:t>Appendix 6: Child Entertainment Tools Checklist</a:t>
            </a:r>
          </a:p>
          <a:p>
            <a:pPr lvl="0">
              <a:spcBef>
                <a:spcPts val="600"/>
              </a:spcBef>
            </a:pPr>
            <a:r>
              <a:rPr lang="en-US" altLang="zh-CN" sz="1300" b="0" dirty="0">
                <a:solidFill>
                  <a:schemeClr val="tx1">
                    <a:lumMod val="65000"/>
                    <a:lumOff val="35000"/>
                  </a:schemeClr>
                </a:solidFill>
                <a:latin typeface="Arial"/>
                <a:cs typeface="Arial"/>
              </a:rPr>
              <a:t>Appendix 7: MyBaby4Me Guidelines for Volunteers and Organizations</a:t>
            </a:r>
          </a:p>
          <a:p>
            <a:pPr lvl="0">
              <a:spcBef>
                <a:spcPts val="600"/>
              </a:spcBef>
            </a:pPr>
            <a:r>
              <a:rPr lang="en-US" altLang="zh-CN" sz="1300" b="0" dirty="0">
                <a:solidFill>
                  <a:schemeClr val="tx1">
                    <a:lumMod val="65000"/>
                    <a:lumOff val="35000"/>
                  </a:schemeClr>
                </a:solidFill>
                <a:latin typeface="Arial"/>
                <a:cs typeface="Arial"/>
              </a:rPr>
              <a:t>Appendix 8: MyBaby4Me Guidelines for Mothers</a:t>
            </a:r>
          </a:p>
          <a:p>
            <a:pPr lvl="0">
              <a:spcBef>
                <a:spcPts val="600"/>
              </a:spcBef>
            </a:pPr>
            <a:r>
              <a:rPr lang="en-US" altLang="zh-CN" sz="1300" b="0" dirty="0">
                <a:solidFill>
                  <a:schemeClr val="tx1">
                    <a:lumMod val="65000"/>
                    <a:lumOff val="35000"/>
                  </a:schemeClr>
                </a:solidFill>
                <a:latin typeface="Arial"/>
                <a:cs typeface="Arial"/>
              </a:rPr>
              <a:t>Appendix 9: MyBaby4Me Introductory Community Presentation</a:t>
            </a:r>
          </a:p>
          <a:p>
            <a:pPr lvl="0">
              <a:spcBef>
                <a:spcPts val="600"/>
              </a:spcBef>
            </a:pPr>
            <a:r>
              <a:rPr lang="en-US" altLang="zh-CN" sz="1300" b="0" dirty="0">
                <a:solidFill>
                  <a:schemeClr val="tx1">
                    <a:lumMod val="65000"/>
                    <a:lumOff val="35000"/>
                  </a:schemeClr>
                </a:solidFill>
                <a:latin typeface="Arial"/>
                <a:cs typeface="Arial"/>
              </a:rPr>
              <a:t>Appendix 10: Full-Time Missionary Couple Checklist</a:t>
            </a:r>
          </a:p>
          <a:p>
            <a:pPr lvl="0">
              <a:spcBef>
                <a:spcPts val="600"/>
              </a:spcBef>
            </a:pPr>
            <a:r>
              <a:rPr lang="en-US" altLang="zh-CN" sz="1300" b="0" dirty="0">
                <a:solidFill>
                  <a:schemeClr val="tx1">
                    <a:lumMod val="65000"/>
                    <a:lumOff val="35000"/>
                  </a:schemeClr>
                </a:solidFill>
                <a:latin typeface="Arial"/>
                <a:cs typeface="Arial"/>
              </a:rPr>
              <a:t>Appendix 11: Marketing Kit</a:t>
            </a:r>
          </a:p>
          <a:p>
            <a:pPr lvl="0">
              <a:spcBef>
                <a:spcPts val="600"/>
              </a:spcBef>
            </a:pPr>
            <a:r>
              <a:rPr lang="en-US" altLang="zh-CN" sz="1300" b="0" dirty="0">
                <a:solidFill>
                  <a:schemeClr val="tx1">
                    <a:lumMod val="65000"/>
                    <a:lumOff val="35000"/>
                  </a:schemeClr>
                </a:solidFill>
                <a:latin typeface="Arial"/>
                <a:cs typeface="Arial"/>
              </a:rPr>
              <a:t>Appendix 12: Launch Marketing/Communication Plan</a:t>
            </a:r>
          </a:p>
          <a:p>
            <a:pPr lvl="0">
              <a:spcBef>
                <a:spcPts val="600"/>
              </a:spcBef>
            </a:pPr>
            <a:r>
              <a:rPr lang="en-US" altLang="zh-CN" sz="1300" b="0" dirty="0">
                <a:solidFill>
                  <a:schemeClr val="tx1">
                    <a:lumMod val="65000"/>
                    <a:lumOff val="35000"/>
                  </a:schemeClr>
                </a:solidFill>
                <a:latin typeface="Arial"/>
                <a:cs typeface="Arial"/>
              </a:rPr>
              <a:t>Appendix 13: Program Schedule</a:t>
            </a:r>
          </a:p>
          <a:p>
            <a:pPr lvl="0">
              <a:spcBef>
                <a:spcPts val="600"/>
              </a:spcBef>
            </a:pPr>
            <a:r>
              <a:rPr lang="en-US" altLang="zh-CN" sz="1300" b="0" dirty="0">
                <a:solidFill>
                  <a:schemeClr val="tx1">
                    <a:lumMod val="65000"/>
                    <a:lumOff val="35000"/>
                  </a:schemeClr>
                </a:solidFill>
                <a:latin typeface="Arial"/>
                <a:cs typeface="Arial"/>
              </a:rPr>
              <a:t>Appendix 14: Release of Information and Transportation Waiver Forms </a:t>
            </a:r>
          </a:p>
          <a:p>
            <a:pPr lvl="0">
              <a:spcBef>
                <a:spcPts val="600"/>
              </a:spcBef>
            </a:pPr>
            <a:r>
              <a:rPr lang="en-US" altLang="zh-CN" sz="1300" b="0" dirty="0">
                <a:solidFill>
                  <a:schemeClr val="tx1">
                    <a:lumMod val="65000"/>
                    <a:lumOff val="35000"/>
                  </a:schemeClr>
                </a:solidFill>
                <a:latin typeface="Arial"/>
                <a:cs typeface="Arial"/>
              </a:rPr>
              <a:t>Appendix 15: Sustainable Funding Sources</a:t>
            </a:r>
          </a:p>
          <a:p>
            <a:pPr lvl="0">
              <a:spcBef>
                <a:spcPts val="600"/>
              </a:spcBef>
            </a:pPr>
            <a:r>
              <a:rPr lang="en-US" altLang="zh-CN" sz="1300" b="0" dirty="0">
                <a:solidFill>
                  <a:schemeClr val="tx1">
                    <a:lumMod val="65000"/>
                    <a:lumOff val="35000"/>
                  </a:schemeClr>
                </a:solidFill>
                <a:latin typeface="Arial"/>
                <a:cs typeface="Arial"/>
              </a:rPr>
              <a:t>Appendix 16: Implementation Task List</a:t>
            </a:r>
          </a:p>
        </p:txBody>
      </p:sp>
    </p:spTree>
    <p:extLst>
      <p:ext uri="{BB962C8B-B14F-4D97-AF65-F5344CB8AC3E}">
        <p14:creationId xmlns:p14="http://schemas.microsoft.com/office/powerpoint/2010/main" val="18582872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6A21-E801-C7B8-248A-0DF081C71552}"/>
              </a:ext>
            </a:extLst>
          </p:cNvPr>
          <p:cNvSpPr>
            <a:spLocks noGrp="1"/>
          </p:cNvSpPr>
          <p:nvPr>
            <p:ph type="title"/>
          </p:nvPr>
        </p:nvSpPr>
        <p:spPr>
          <a:xfrm>
            <a:off x="609600" y="342900"/>
            <a:ext cx="10972800" cy="1028700"/>
          </a:xfrm>
        </p:spPr>
        <p:txBody>
          <a:bodyPr anchor="ctr"/>
          <a:lstStyle/>
          <a:p>
            <a:r>
              <a:rPr lang="en-US" sz="3000"/>
              <a:t>Appendix 1: Executive Summary for Priesthood Leaders </a:t>
            </a:r>
          </a:p>
        </p:txBody>
      </p:sp>
      <p:sp>
        <p:nvSpPr>
          <p:cNvPr id="11" name="Slide Number Placeholder 10">
            <a:extLst>
              <a:ext uri="{FF2B5EF4-FFF2-40B4-BE49-F238E27FC236}">
                <a16:creationId xmlns:a16="http://schemas.microsoft.com/office/drawing/2014/main" id="{E6438F0E-FC06-EE51-1A5B-CB2A3ADD02D1}"/>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43</a:t>
            </a:fld>
            <a:endParaRPr lang="en-US"/>
          </a:p>
        </p:txBody>
      </p:sp>
      <p:pic>
        <p:nvPicPr>
          <p:cNvPr id="6" name="Picture 5">
            <a:extLst>
              <a:ext uri="{FF2B5EF4-FFF2-40B4-BE49-F238E27FC236}">
                <a16:creationId xmlns:a16="http://schemas.microsoft.com/office/drawing/2014/main" id="{83267B40-5AAD-2C87-6814-9832B9C7DE5F}"/>
              </a:ext>
            </a:extLst>
          </p:cNvPr>
          <p:cNvPicPr>
            <a:picLocks noChangeAspect="1"/>
          </p:cNvPicPr>
          <p:nvPr/>
        </p:nvPicPr>
        <p:blipFill>
          <a:blip r:embed="rId2"/>
          <a:stretch>
            <a:fillRect/>
          </a:stretch>
        </p:blipFill>
        <p:spPr>
          <a:xfrm>
            <a:off x="8190629" y="1371600"/>
            <a:ext cx="3465790" cy="4462272"/>
          </a:xfrm>
          <a:prstGeom prst="rect">
            <a:avLst/>
          </a:prstGeom>
        </p:spPr>
      </p:pic>
      <p:pic>
        <p:nvPicPr>
          <p:cNvPr id="9" name="Picture 8">
            <a:extLst>
              <a:ext uri="{FF2B5EF4-FFF2-40B4-BE49-F238E27FC236}">
                <a16:creationId xmlns:a16="http://schemas.microsoft.com/office/drawing/2014/main" id="{2432B7E3-0C28-4A87-8448-FF86CE94E817}"/>
              </a:ext>
            </a:extLst>
          </p:cNvPr>
          <p:cNvPicPr>
            <a:picLocks noChangeAspect="1"/>
          </p:cNvPicPr>
          <p:nvPr/>
        </p:nvPicPr>
        <p:blipFill>
          <a:blip r:embed="rId3"/>
          <a:stretch>
            <a:fillRect/>
          </a:stretch>
        </p:blipFill>
        <p:spPr>
          <a:xfrm>
            <a:off x="609600" y="1371600"/>
            <a:ext cx="3465790" cy="4478020"/>
          </a:xfrm>
          <a:prstGeom prst="rect">
            <a:avLst/>
          </a:prstGeom>
        </p:spPr>
      </p:pic>
      <p:pic>
        <p:nvPicPr>
          <p:cNvPr id="12" name="Picture 11">
            <a:extLst>
              <a:ext uri="{FF2B5EF4-FFF2-40B4-BE49-F238E27FC236}">
                <a16:creationId xmlns:a16="http://schemas.microsoft.com/office/drawing/2014/main" id="{877C681A-353A-6912-7D8B-76B994CE0B4B}"/>
              </a:ext>
            </a:extLst>
          </p:cNvPr>
          <p:cNvPicPr>
            <a:picLocks noChangeAspect="1"/>
          </p:cNvPicPr>
          <p:nvPr/>
        </p:nvPicPr>
        <p:blipFill>
          <a:blip r:embed="rId4"/>
          <a:stretch>
            <a:fillRect/>
          </a:stretch>
        </p:blipFill>
        <p:spPr>
          <a:xfrm>
            <a:off x="4400114" y="1371600"/>
            <a:ext cx="3465790" cy="4475725"/>
          </a:xfrm>
          <a:prstGeom prst="rect">
            <a:avLst/>
          </a:prstGeom>
        </p:spPr>
      </p:pic>
    </p:spTree>
    <p:extLst>
      <p:ext uri="{BB962C8B-B14F-4D97-AF65-F5344CB8AC3E}">
        <p14:creationId xmlns:p14="http://schemas.microsoft.com/office/powerpoint/2010/main" val="136544861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B1209-2220-3298-112B-0528702D0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A0593-E721-4024-0354-2E4819072E1C}"/>
              </a:ext>
            </a:extLst>
          </p:cNvPr>
          <p:cNvSpPr>
            <a:spLocks noGrp="1"/>
          </p:cNvSpPr>
          <p:nvPr>
            <p:ph type="title"/>
          </p:nvPr>
        </p:nvSpPr>
        <p:spPr>
          <a:xfrm>
            <a:off x="609600" y="342900"/>
            <a:ext cx="10972800" cy="1028700"/>
          </a:xfrm>
        </p:spPr>
        <p:txBody>
          <a:bodyPr anchor="ctr"/>
          <a:lstStyle/>
          <a:p>
            <a:r>
              <a:rPr lang="en-US" sz="3000" dirty="0"/>
              <a:t>Appendix 2: Executive Summary and MyBaby4Me</a:t>
            </a:r>
          </a:p>
        </p:txBody>
      </p:sp>
      <p:sp>
        <p:nvSpPr>
          <p:cNvPr id="11" name="Slide Number Placeholder 10">
            <a:extLst>
              <a:ext uri="{FF2B5EF4-FFF2-40B4-BE49-F238E27FC236}">
                <a16:creationId xmlns:a16="http://schemas.microsoft.com/office/drawing/2014/main" id="{1A211F8F-467F-952B-D3CC-24B807695B31}"/>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44</a:t>
            </a:fld>
            <a:endParaRPr lang="en-US"/>
          </a:p>
        </p:txBody>
      </p:sp>
      <p:pic>
        <p:nvPicPr>
          <p:cNvPr id="6" name="Picture 5">
            <a:extLst>
              <a:ext uri="{FF2B5EF4-FFF2-40B4-BE49-F238E27FC236}">
                <a16:creationId xmlns:a16="http://schemas.microsoft.com/office/drawing/2014/main" id="{B667D5BA-0D3F-3D32-7A40-A3310B2A392B}"/>
              </a:ext>
            </a:extLst>
          </p:cNvPr>
          <p:cNvPicPr>
            <a:picLocks noChangeAspect="1"/>
          </p:cNvPicPr>
          <p:nvPr/>
        </p:nvPicPr>
        <p:blipFill>
          <a:blip r:embed="rId2"/>
          <a:stretch>
            <a:fillRect/>
          </a:stretch>
        </p:blipFill>
        <p:spPr>
          <a:xfrm>
            <a:off x="4416066" y="1367173"/>
            <a:ext cx="3465790" cy="4462272"/>
          </a:xfrm>
          <a:prstGeom prst="rect">
            <a:avLst/>
          </a:prstGeom>
        </p:spPr>
      </p:pic>
      <p:pic>
        <p:nvPicPr>
          <p:cNvPr id="12" name="Picture 11">
            <a:extLst>
              <a:ext uri="{FF2B5EF4-FFF2-40B4-BE49-F238E27FC236}">
                <a16:creationId xmlns:a16="http://schemas.microsoft.com/office/drawing/2014/main" id="{BACBE609-33AF-66FE-69D8-6F01BD7317CD}"/>
              </a:ext>
            </a:extLst>
          </p:cNvPr>
          <p:cNvPicPr>
            <a:picLocks noChangeAspect="1"/>
          </p:cNvPicPr>
          <p:nvPr/>
        </p:nvPicPr>
        <p:blipFill>
          <a:blip r:embed="rId3"/>
          <a:stretch>
            <a:fillRect/>
          </a:stretch>
        </p:blipFill>
        <p:spPr>
          <a:xfrm>
            <a:off x="535581" y="1358147"/>
            <a:ext cx="3465790" cy="4475725"/>
          </a:xfrm>
          <a:prstGeom prst="rect">
            <a:avLst/>
          </a:prstGeom>
        </p:spPr>
      </p:pic>
      <p:pic>
        <p:nvPicPr>
          <p:cNvPr id="4" name="Picture 3">
            <a:extLst>
              <a:ext uri="{FF2B5EF4-FFF2-40B4-BE49-F238E27FC236}">
                <a16:creationId xmlns:a16="http://schemas.microsoft.com/office/drawing/2014/main" id="{000C1490-B6DD-9604-0F08-A10E3E2D1ACC}"/>
              </a:ext>
            </a:extLst>
          </p:cNvPr>
          <p:cNvPicPr>
            <a:picLocks noChangeAspect="1"/>
          </p:cNvPicPr>
          <p:nvPr/>
        </p:nvPicPr>
        <p:blipFill>
          <a:blip r:embed="rId4"/>
          <a:stretch>
            <a:fillRect/>
          </a:stretch>
        </p:blipFill>
        <p:spPr>
          <a:xfrm>
            <a:off x="8296551" y="1371600"/>
            <a:ext cx="3465790" cy="4463850"/>
          </a:xfrm>
          <a:prstGeom prst="rect">
            <a:avLst/>
          </a:prstGeom>
        </p:spPr>
      </p:pic>
    </p:spTree>
    <p:extLst>
      <p:ext uri="{BB962C8B-B14F-4D97-AF65-F5344CB8AC3E}">
        <p14:creationId xmlns:p14="http://schemas.microsoft.com/office/powerpoint/2010/main" val="34849657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202F-30F7-35F3-9F12-2698EB5E5CCD}"/>
              </a:ext>
            </a:extLst>
          </p:cNvPr>
          <p:cNvSpPr>
            <a:spLocks noGrp="1"/>
          </p:cNvSpPr>
          <p:nvPr>
            <p:ph type="title"/>
          </p:nvPr>
        </p:nvSpPr>
        <p:spPr>
          <a:xfrm>
            <a:off x="609600" y="342900"/>
            <a:ext cx="10972800" cy="1028700"/>
          </a:xfrm>
        </p:spPr>
        <p:txBody>
          <a:bodyPr anchor="ctr"/>
          <a:lstStyle/>
          <a:p>
            <a:r>
              <a:rPr lang="en-US" sz="3000"/>
              <a:t>Appendix 3: Local Banner Organization Criteria Checklist</a:t>
            </a:r>
          </a:p>
        </p:txBody>
      </p:sp>
      <p:sp>
        <p:nvSpPr>
          <p:cNvPr id="3" name="Text Placeholder 2">
            <a:extLst>
              <a:ext uri="{FF2B5EF4-FFF2-40B4-BE49-F238E27FC236}">
                <a16:creationId xmlns:a16="http://schemas.microsoft.com/office/drawing/2014/main" id="{4C27A0E6-132C-D01D-1E64-3DEC4DE41F12}"/>
              </a:ext>
            </a:extLst>
          </p:cNvPr>
          <p:cNvSpPr>
            <a:spLocks noGrp="1"/>
          </p:cNvSpPr>
          <p:nvPr>
            <p:ph type="body" idx="1"/>
          </p:nvPr>
        </p:nvSpPr>
        <p:spPr>
          <a:xfrm>
            <a:off x="609600" y="1371599"/>
            <a:ext cx="10972800" cy="5347941"/>
          </a:xfrm>
        </p:spPr>
        <p:txBody>
          <a:bodyPr vert="horz" lIns="91440" tIns="45720" rIns="91440" bIns="45720" numCol="2" spcCol="365760" rtlCol="0" anchor="t">
            <a:noAutofit/>
          </a:bodyPr>
          <a:lstStyle/>
          <a:p>
            <a:pPr lvl="1"/>
            <a:r>
              <a:rPr lang="en-US" b="1" dirty="0">
                <a:latin typeface="Arial"/>
                <a:cs typeface="Arial"/>
              </a:rPr>
              <a:t>The MyBaby4Me initiative, with the support of the national banner organization, relies on established local banner organizations who must: </a:t>
            </a:r>
          </a:p>
          <a:p>
            <a:pPr lvl="2">
              <a:buFont typeface="Wingdings" pitchFamily="2" charset="2"/>
              <a:buChar char="q"/>
            </a:pPr>
            <a:r>
              <a:rPr lang="en-US" dirty="0">
                <a:latin typeface="Arial"/>
                <a:cs typeface="Arial"/>
              </a:rPr>
              <a:t>Share the goal of improving maternal and infant </a:t>
            </a:r>
            <a:br>
              <a:rPr lang="en-US" dirty="0"/>
            </a:br>
            <a:r>
              <a:rPr lang="en-US" dirty="0">
                <a:latin typeface="Arial"/>
                <a:cs typeface="Arial"/>
              </a:rPr>
              <a:t>mortality outcomes.</a:t>
            </a:r>
          </a:p>
          <a:p>
            <a:pPr lvl="2">
              <a:buFont typeface="Wingdings" pitchFamily="2" charset="2"/>
              <a:buChar char="q"/>
            </a:pPr>
            <a:r>
              <a:rPr lang="en-US" dirty="0">
                <a:latin typeface="Arial"/>
                <a:cs typeface="Arial"/>
              </a:rPr>
              <a:t>Be located in a specific zip code with a history of </a:t>
            </a:r>
            <a:br>
              <a:rPr lang="en-US" dirty="0"/>
            </a:br>
            <a:r>
              <a:rPr lang="en-US" dirty="0">
                <a:latin typeface="Arial"/>
                <a:cs typeface="Arial"/>
              </a:rPr>
              <a:t>high infant mortality.  </a:t>
            </a:r>
          </a:p>
          <a:p>
            <a:pPr lvl="2">
              <a:buFont typeface="Wingdings" pitchFamily="2" charset="2"/>
              <a:buChar char="q"/>
            </a:pPr>
            <a:r>
              <a:rPr lang="en-US" dirty="0">
                <a:latin typeface="Arial"/>
                <a:cs typeface="Arial"/>
              </a:rPr>
              <a:t>Have name recognition and a long record of service </a:t>
            </a:r>
            <a:br>
              <a:rPr lang="en-US" dirty="0"/>
            </a:br>
            <a:r>
              <a:rPr lang="en-US" dirty="0">
                <a:latin typeface="Arial"/>
                <a:cs typeface="Arial"/>
              </a:rPr>
              <a:t>in the target community. </a:t>
            </a:r>
          </a:p>
          <a:p>
            <a:pPr lvl="2">
              <a:buFont typeface="Wingdings" pitchFamily="2" charset="2"/>
              <a:buChar char="q"/>
            </a:pPr>
            <a:r>
              <a:rPr lang="en-US" dirty="0">
                <a:latin typeface="Arial"/>
                <a:cs typeface="Arial"/>
              </a:rPr>
              <a:t>Have credibility with the business community and local government authorities. </a:t>
            </a:r>
          </a:p>
          <a:p>
            <a:pPr lvl="2">
              <a:buFont typeface="Wingdings" pitchFamily="2" charset="2"/>
              <a:buChar char="q"/>
            </a:pPr>
            <a:r>
              <a:rPr lang="en-US" dirty="0">
                <a:latin typeface="Arial"/>
                <a:cs typeface="Arial"/>
              </a:rPr>
              <a:t>Be designated by the IRS as a charitable</a:t>
            </a:r>
            <a:br>
              <a:rPr lang="en-US" dirty="0"/>
            </a:br>
            <a:r>
              <a:rPr lang="en-US" dirty="0">
                <a:latin typeface="Arial"/>
                <a:cs typeface="Arial"/>
              </a:rPr>
              <a:t>501(c)(3) organization.</a:t>
            </a:r>
          </a:p>
          <a:p>
            <a:pPr lvl="2">
              <a:buFont typeface="Wingdings" pitchFamily="2" charset="2"/>
              <a:buChar char="q"/>
            </a:pPr>
            <a:r>
              <a:rPr lang="en-US" dirty="0">
                <a:latin typeface="Arial"/>
                <a:cs typeface="Arial"/>
              </a:rPr>
              <a:t>Be fiscally solvent.</a:t>
            </a:r>
            <a:endParaRPr lang="en-US" strike="sngStrike" dirty="0">
              <a:latin typeface="Arial"/>
              <a:cs typeface="Arial"/>
            </a:endParaRPr>
          </a:p>
          <a:p>
            <a:pPr lvl="2">
              <a:buFont typeface="Wingdings" pitchFamily="2" charset="2"/>
              <a:buChar char="q"/>
            </a:pPr>
            <a:r>
              <a:rPr lang="en-US" dirty="0">
                <a:latin typeface="Arial"/>
                <a:cs typeface="Arial"/>
              </a:rPr>
              <a:t>Be willing to leverage their influence in the community to bring other necessary organizations to the team, including:</a:t>
            </a:r>
          </a:p>
          <a:p>
            <a:pPr lvl="3"/>
            <a:r>
              <a:rPr lang="en-US" dirty="0">
                <a:latin typeface="Arial"/>
                <a:cs typeface="Arial"/>
              </a:rPr>
              <a:t>Local hospitals.</a:t>
            </a:r>
          </a:p>
          <a:p>
            <a:pPr lvl="3"/>
            <a:r>
              <a:rPr lang="en-US" dirty="0">
                <a:latin typeface="Arial"/>
                <a:cs typeface="Arial"/>
              </a:rPr>
              <a:t>Local academic medical centers.</a:t>
            </a:r>
          </a:p>
          <a:p>
            <a:pPr lvl="3"/>
            <a:r>
              <a:rPr lang="en-US" dirty="0">
                <a:latin typeface="Arial"/>
                <a:cs typeface="Arial"/>
              </a:rPr>
              <a:t>The public health authority.</a:t>
            </a:r>
          </a:p>
          <a:p>
            <a:pPr lvl="3"/>
            <a:r>
              <a:rPr lang="en-US" dirty="0">
                <a:latin typeface="Arial"/>
                <a:cs typeface="Arial"/>
              </a:rPr>
              <a:t>Local grocers (where gift cards can be obtained).</a:t>
            </a:r>
          </a:p>
          <a:p>
            <a:pPr lvl="3"/>
            <a:r>
              <a:rPr lang="en-US" dirty="0">
                <a:latin typeface="Arial"/>
                <a:cs typeface="Arial"/>
              </a:rPr>
              <a:t>State or local governmental officials.</a:t>
            </a:r>
          </a:p>
          <a:p>
            <a:pPr lvl="3"/>
            <a:r>
              <a:rPr lang="en-US" dirty="0">
                <a:latin typeface="Arial"/>
                <a:cs typeface="Arial"/>
              </a:rPr>
              <a:t>Local business and philanthropic interests.</a:t>
            </a:r>
          </a:p>
          <a:p>
            <a:pPr lvl="2">
              <a:buFont typeface="Wingdings" pitchFamily="2" charset="2"/>
              <a:buChar char="q"/>
            </a:pPr>
            <a:r>
              <a:rPr lang="en-US" dirty="0">
                <a:latin typeface="Arial"/>
                <a:cs typeface="Arial"/>
              </a:rPr>
              <a:t>Meet facility requirements, including:</a:t>
            </a:r>
          </a:p>
          <a:p>
            <a:pPr lvl="3"/>
            <a:r>
              <a:rPr lang="en-US" dirty="0">
                <a:latin typeface="Arial"/>
                <a:cs typeface="Arial"/>
              </a:rPr>
              <a:t>Physical location that can serve as the gathering place for MyBaby4Me activities, comfortably accommodating between 10 and 30 individuals.</a:t>
            </a:r>
          </a:p>
          <a:p>
            <a:pPr lvl="3"/>
            <a:r>
              <a:rPr lang="en-US" dirty="0">
                <a:latin typeface="Arial"/>
                <a:cs typeface="Arial"/>
              </a:rPr>
              <a:t>Be located in the target zip code.</a:t>
            </a:r>
          </a:p>
          <a:p>
            <a:pPr lvl="3"/>
            <a:r>
              <a:rPr lang="en-US" dirty="0">
                <a:latin typeface="Arial"/>
                <a:cs typeface="Arial"/>
              </a:rPr>
              <a:t>Have a commercial-grade food preparation kitchen with sufficient refrigeration capacity, or space for a new {provided} refrigerator.</a:t>
            </a:r>
          </a:p>
          <a:p>
            <a:pPr lvl="3"/>
            <a:r>
              <a:rPr lang="en-US" dirty="0">
                <a:latin typeface="Arial"/>
                <a:cs typeface="Arial"/>
              </a:rPr>
              <a:t>Have storage capacity for shelf-stable food items that are distributed to participants at each session.</a:t>
            </a:r>
          </a:p>
          <a:p>
            <a:pPr lvl="3"/>
            <a:r>
              <a:rPr lang="en-US" dirty="0">
                <a:latin typeface="Arial"/>
                <a:cs typeface="Arial"/>
              </a:rPr>
              <a:t>Have space for a locked cabinet for toys.</a:t>
            </a:r>
          </a:p>
          <a:p>
            <a:pPr lvl="2">
              <a:buFont typeface="Wingdings" pitchFamily="2" charset="2"/>
              <a:buChar char="q"/>
            </a:pPr>
            <a:r>
              <a:rPr lang="en-US" dirty="0">
                <a:latin typeface="Arial"/>
                <a:cs typeface="Arial"/>
              </a:rPr>
              <a:t>Clarify that, in general, the Church will fund MyBaby4Me operations for the first 18 to 24 months.</a:t>
            </a:r>
          </a:p>
          <a:p>
            <a:pPr lvl="2">
              <a:buFont typeface="Wingdings" pitchFamily="2" charset="2"/>
              <a:buChar char="q"/>
            </a:pPr>
            <a:r>
              <a:rPr lang="en-US" dirty="0">
                <a:latin typeface="Arial"/>
                <a:cs typeface="Arial"/>
              </a:rPr>
              <a:t>Clarify that after the first 12 months of operation, the national banner organization takes the lead on identifying and securing community philanthropic resources and state/federal grants that will fund the initiative in the long term.</a:t>
            </a:r>
          </a:p>
          <a:p>
            <a:pPr lvl="3"/>
            <a:r>
              <a:rPr lang="en-US" dirty="0">
                <a:latin typeface="Arial"/>
                <a:cs typeface="Arial"/>
              </a:rPr>
              <a:t>Existing grants may provide helpful context for authoring new grant proposals. </a:t>
            </a:r>
          </a:p>
          <a:p>
            <a:pPr lvl="3"/>
            <a:endParaRPr lang="en-US" dirty="0"/>
          </a:p>
        </p:txBody>
      </p:sp>
      <p:sp>
        <p:nvSpPr>
          <p:cNvPr id="4" name="Slide Number Placeholder 3">
            <a:extLst>
              <a:ext uri="{FF2B5EF4-FFF2-40B4-BE49-F238E27FC236}">
                <a16:creationId xmlns:a16="http://schemas.microsoft.com/office/drawing/2014/main" id="{A835BEC4-B80E-7D55-14F5-0EA19DA409A5}"/>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45</a:t>
            </a:fld>
            <a:endParaRPr lang="en-US"/>
          </a:p>
        </p:txBody>
      </p:sp>
    </p:spTree>
    <p:extLst>
      <p:ext uri="{BB962C8B-B14F-4D97-AF65-F5344CB8AC3E}">
        <p14:creationId xmlns:p14="http://schemas.microsoft.com/office/powerpoint/2010/main" val="267968403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C97C-FDF9-A639-2AF8-2081B4BDB180}"/>
              </a:ext>
            </a:extLst>
          </p:cNvPr>
          <p:cNvSpPr>
            <a:spLocks noGrp="1"/>
          </p:cNvSpPr>
          <p:nvPr>
            <p:ph type="title"/>
          </p:nvPr>
        </p:nvSpPr>
        <p:spPr>
          <a:xfrm>
            <a:off x="609600" y="342900"/>
            <a:ext cx="10972800" cy="1028700"/>
          </a:xfrm>
        </p:spPr>
        <p:txBody>
          <a:bodyPr anchor="ctr"/>
          <a:lstStyle/>
          <a:p>
            <a:r>
              <a:rPr lang="en-US" sz="3000" dirty="0"/>
              <a:t>Appendix 4: Miscellaneous Commodities Checklist</a:t>
            </a:r>
          </a:p>
        </p:txBody>
      </p:sp>
      <p:sp>
        <p:nvSpPr>
          <p:cNvPr id="3" name="Text Placeholder 2">
            <a:extLst>
              <a:ext uri="{FF2B5EF4-FFF2-40B4-BE49-F238E27FC236}">
                <a16:creationId xmlns:a16="http://schemas.microsoft.com/office/drawing/2014/main" id="{E50847C3-7B88-E544-BACD-F14E44FA177A}"/>
              </a:ext>
            </a:extLst>
          </p:cNvPr>
          <p:cNvSpPr>
            <a:spLocks noGrp="1"/>
          </p:cNvSpPr>
          <p:nvPr>
            <p:ph type="body" idx="1"/>
          </p:nvPr>
        </p:nvSpPr>
        <p:spPr>
          <a:xfrm>
            <a:off x="609600" y="1371599"/>
            <a:ext cx="10972800" cy="5408613"/>
          </a:xfrm>
        </p:spPr>
        <p:txBody>
          <a:bodyPr numCol="2" spcCol="365760"/>
          <a:lstStyle/>
          <a:p>
            <a:pPr lvl="1"/>
            <a:r>
              <a:rPr lang="en-US" dirty="0"/>
              <a:t>Obtain the newest version of the </a:t>
            </a:r>
            <a:r>
              <a:rPr lang="en-US" i="1" dirty="0"/>
              <a:t>Bishop’s Storehouse Humanitarian Order Form</a:t>
            </a:r>
            <a:r>
              <a:rPr lang="en-US" dirty="0"/>
              <a:t> from the assigned welfare/self-reliance manager. In areas without the support of a local bishop’s storehouse, plan to stock local banner facility with commodities (donated preferable to purchased).</a:t>
            </a:r>
          </a:p>
          <a:p>
            <a:pPr lvl="1"/>
            <a:r>
              <a:rPr lang="en-US" b="1" dirty="0"/>
              <a:t>GROCERY BAG ESSENTIALS</a:t>
            </a:r>
          </a:p>
          <a:p>
            <a:pPr lvl="2">
              <a:buFont typeface="Wingdings" pitchFamily="2" charset="2"/>
              <a:buChar char="q"/>
            </a:pPr>
            <a:r>
              <a:rPr lang="en-US" dirty="0"/>
              <a:t>To be determined by the national banner organization</a:t>
            </a:r>
          </a:p>
          <a:p>
            <a:pPr marL="0" lvl="2" indent="0">
              <a:buNone/>
            </a:pPr>
            <a:endParaRPr lang="en-US" dirty="0"/>
          </a:p>
          <a:p>
            <a:pPr lvl="1"/>
            <a:r>
              <a:rPr lang="en-US" b="1" dirty="0"/>
              <a:t>ON-SITE MEAL PREP</a:t>
            </a:r>
          </a:p>
          <a:p>
            <a:pPr lvl="2">
              <a:buFont typeface="Wingdings" pitchFamily="2" charset="2"/>
              <a:buChar char="q"/>
            </a:pPr>
            <a:r>
              <a:rPr lang="en-US" dirty="0"/>
              <a:t>To be determined by the national banner organization</a:t>
            </a:r>
          </a:p>
        </p:txBody>
      </p:sp>
      <p:sp>
        <p:nvSpPr>
          <p:cNvPr id="4" name="Slide Number Placeholder 3">
            <a:extLst>
              <a:ext uri="{FF2B5EF4-FFF2-40B4-BE49-F238E27FC236}">
                <a16:creationId xmlns:a16="http://schemas.microsoft.com/office/drawing/2014/main" id="{904BB2B2-8714-3849-8EF3-2C9078303C12}"/>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46</a:t>
            </a:fld>
            <a:endParaRPr lang="en-US"/>
          </a:p>
        </p:txBody>
      </p:sp>
    </p:spTree>
    <p:extLst>
      <p:ext uri="{BB962C8B-B14F-4D97-AF65-F5344CB8AC3E}">
        <p14:creationId xmlns:p14="http://schemas.microsoft.com/office/powerpoint/2010/main" val="280452031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871F-4B99-B462-F977-48CAAD529446}"/>
              </a:ext>
            </a:extLst>
          </p:cNvPr>
          <p:cNvSpPr>
            <a:spLocks noGrp="1"/>
          </p:cNvSpPr>
          <p:nvPr>
            <p:ph type="title"/>
          </p:nvPr>
        </p:nvSpPr>
        <p:spPr>
          <a:xfrm>
            <a:off x="609600" y="342900"/>
            <a:ext cx="10972800" cy="1028700"/>
          </a:xfrm>
        </p:spPr>
        <p:txBody>
          <a:bodyPr anchor="ctr"/>
          <a:lstStyle/>
          <a:p>
            <a:r>
              <a:rPr lang="en-US" sz="3000" dirty="0"/>
              <a:t>Appendix 5: Essential Relationships Checklist</a:t>
            </a:r>
          </a:p>
        </p:txBody>
      </p:sp>
      <p:sp>
        <p:nvSpPr>
          <p:cNvPr id="3" name="Text Placeholder 2">
            <a:extLst>
              <a:ext uri="{FF2B5EF4-FFF2-40B4-BE49-F238E27FC236}">
                <a16:creationId xmlns:a16="http://schemas.microsoft.com/office/drawing/2014/main" id="{155FD7BE-68AD-2D19-FB66-9EBB6F8C133B}"/>
              </a:ext>
            </a:extLst>
          </p:cNvPr>
          <p:cNvSpPr>
            <a:spLocks noGrp="1"/>
          </p:cNvSpPr>
          <p:nvPr>
            <p:ph type="body" idx="1"/>
          </p:nvPr>
        </p:nvSpPr>
        <p:spPr>
          <a:xfrm>
            <a:off x="609600" y="1371600"/>
            <a:ext cx="10972800" cy="4800600"/>
          </a:xfrm>
        </p:spPr>
        <p:txBody>
          <a:bodyPr numCol="2" spcCol="365760"/>
          <a:lstStyle/>
          <a:p>
            <a:pPr lvl="1"/>
            <a:r>
              <a:rPr lang="en-US" dirty="0"/>
              <a:t>The area consultant, along with the national and local banner organizations, builds essential relationships in the community to achieve the desired outcomes of the MyBaby4Me initiative. These essential relationships may include:</a:t>
            </a:r>
          </a:p>
          <a:p>
            <a:pPr lvl="2">
              <a:buFont typeface="Wingdings" pitchFamily="2" charset="2"/>
              <a:buChar char="q"/>
            </a:pPr>
            <a:r>
              <a:rPr lang="en-US" dirty="0"/>
              <a:t>Hospitals—especially where mothers receiving Medicaid from </a:t>
            </a:r>
            <a:br>
              <a:rPr lang="en-US" dirty="0"/>
            </a:br>
            <a:r>
              <a:rPr lang="en-US" dirty="0"/>
              <a:t>the target zip code deliver their babies</a:t>
            </a:r>
          </a:p>
          <a:p>
            <a:pPr lvl="2">
              <a:buFont typeface="Wingdings" pitchFamily="2" charset="2"/>
              <a:buChar char="q"/>
            </a:pPr>
            <a:r>
              <a:rPr lang="en-US" dirty="0"/>
              <a:t>Academic medical centers</a:t>
            </a:r>
          </a:p>
          <a:p>
            <a:pPr lvl="2">
              <a:buFont typeface="Wingdings" pitchFamily="2" charset="2"/>
              <a:buChar char="q"/>
            </a:pPr>
            <a:r>
              <a:rPr lang="en-US" dirty="0"/>
              <a:t>Transportation providers</a:t>
            </a:r>
          </a:p>
          <a:p>
            <a:pPr lvl="3"/>
            <a:r>
              <a:rPr lang="en-US" dirty="0"/>
              <a:t>Many women will not ride city buses, relying instead on transportation assistance to attend classes. Uber Health, Uber, Lyft, Yellow Cab, and other low-cost public transportation solutions are essential to the initiative. </a:t>
            </a:r>
          </a:p>
          <a:p>
            <a:pPr lvl="2">
              <a:buFont typeface="Wingdings" pitchFamily="2" charset="2"/>
              <a:buChar char="q"/>
            </a:pPr>
            <a:r>
              <a:rPr lang="en-US" dirty="0"/>
              <a:t>Health care providers</a:t>
            </a:r>
          </a:p>
          <a:p>
            <a:pPr lvl="2">
              <a:buFont typeface="Wingdings" pitchFamily="2" charset="2"/>
              <a:buChar char="q"/>
            </a:pPr>
            <a:r>
              <a:rPr lang="en-US" dirty="0"/>
              <a:t>Doulas or doula support organizations</a:t>
            </a:r>
          </a:p>
          <a:p>
            <a:pPr lvl="2">
              <a:buFont typeface="Wingdings" pitchFamily="2" charset="2"/>
              <a:buChar char="q"/>
            </a:pPr>
            <a:r>
              <a:rPr lang="en-US" dirty="0"/>
              <a:t>Lactation consultants</a:t>
            </a:r>
          </a:p>
          <a:p>
            <a:pPr lvl="2">
              <a:buFont typeface="Wingdings" pitchFamily="2" charset="2"/>
              <a:buChar char="q"/>
            </a:pPr>
            <a:r>
              <a:rPr lang="en-US" dirty="0"/>
              <a:t>Car seat/Pack and Play providers</a:t>
            </a:r>
          </a:p>
          <a:p>
            <a:pPr lvl="2">
              <a:buFont typeface="Wingdings" pitchFamily="2" charset="2"/>
              <a:buChar char="q"/>
            </a:pPr>
            <a:r>
              <a:rPr lang="en-US" dirty="0"/>
              <a:t>Pediatric dentists</a:t>
            </a:r>
          </a:p>
          <a:p>
            <a:pPr lvl="2">
              <a:buFont typeface="Wingdings" pitchFamily="2" charset="2"/>
              <a:buChar char="q"/>
            </a:pPr>
            <a:r>
              <a:rPr lang="en-US" dirty="0"/>
              <a:t>Dieticians</a:t>
            </a:r>
          </a:p>
          <a:p>
            <a:pPr lvl="2">
              <a:buFont typeface="Wingdings" pitchFamily="2" charset="2"/>
              <a:buChar char="q"/>
            </a:pPr>
            <a:r>
              <a:rPr lang="en-US" dirty="0"/>
              <a:t>Father’s advocacy organizations</a:t>
            </a:r>
          </a:p>
          <a:p>
            <a:pPr lvl="2">
              <a:buFont typeface="Wingdings" pitchFamily="2" charset="2"/>
              <a:buChar char="q"/>
            </a:pPr>
            <a:r>
              <a:rPr lang="en-US" dirty="0"/>
              <a:t>Family advocacy organizations</a:t>
            </a:r>
          </a:p>
          <a:p>
            <a:pPr lvl="2">
              <a:buFont typeface="Wingdings" pitchFamily="2" charset="2"/>
              <a:buChar char="q"/>
            </a:pPr>
            <a:r>
              <a:rPr lang="en-US" dirty="0"/>
              <a:t>Self-reliance advocacy organizations</a:t>
            </a:r>
          </a:p>
          <a:p>
            <a:pPr marL="0" lvl="2" indent="0">
              <a:buNone/>
            </a:pPr>
            <a:endParaRPr lang="en-US" dirty="0"/>
          </a:p>
          <a:p>
            <a:pPr lvl="2">
              <a:buFont typeface="Wingdings" pitchFamily="2" charset="2"/>
              <a:buChar char="q"/>
            </a:pPr>
            <a:r>
              <a:rPr lang="en-US" dirty="0"/>
              <a:t>In general, MyBaby4Me invites organizations to participate to the extent they can, such as:</a:t>
            </a:r>
          </a:p>
          <a:p>
            <a:pPr lvl="3"/>
            <a:r>
              <a:rPr lang="en-US" sz="1400" dirty="0"/>
              <a:t>Attending organizational and planning meetings</a:t>
            </a:r>
          </a:p>
          <a:p>
            <a:pPr lvl="3"/>
            <a:r>
              <a:rPr lang="en-US" sz="1400" dirty="0"/>
              <a:t>Teaching approved curriculum</a:t>
            </a:r>
          </a:p>
          <a:p>
            <a:pPr lvl="3"/>
            <a:r>
              <a:rPr lang="en-US" sz="1400" dirty="0"/>
              <a:t>Helping create connections in the community </a:t>
            </a:r>
          </a:p>
          <a:p>
            <a:pPr lvl="3"/>
            <a:endParaRPr lang="en-US" sz="1400" dirty="0"/>
          </a:p>
          <a:p>
            <a:pPr lvl="1"/>
            <a:r>
              <a:rPr lang="en-US" dirty="0"/>
              <a:t>NOTE: No economic contribution is required or expected of the </a:t>
            </a:r>
            <a:br>
              <a:rPr lang="en-US" dirty="0"/>
            </a:br>
            <a:r>
              <a:rPr lang="en-US" dirty="0"/>
              <a:t>invited organizations</a:t>
            </a:r>
          </a:p>
        </p:txBody>
      </p:sp>
      <p:sp>
        <p:nvSpPr>
          <p:cNvPr id="4" name="Slide Number Placeholder 3">
            <a:extLst>
              <a:ext uri="{FF2B5EF4-FFF2-40B4-BE49-F238E27FC236}">
                <a16:creationId xmlns:a16="http://schemas.microsoft.com/office/drawing/2014/main" id="{39FB19B6-6667-8F5B-47E3-06B871C420D0}"/>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47</a:t>
            </a:fld>
            <a:endParaRPr lang="en-US"/>
          </a:p>
        </p:txBody>
      </p:sp>
    </p:spTree>
    <p:extLst>
      <p:ext uri="{BB962C8B-B14F-4D97-AF65-F5344CB8AC3E}">
        <p14:creationId xmlns:p14="http://schemas.microsoft.com/office/powerpoint/2010/main" val="12921577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8C03-4C81-78D0-6BCA-5B8133936FB3}"/>
              </a:ext>
            </a:extLst>
          </p:cNvPr>
          <p:cNvSpPr>
            <a:spLocks noGrp="1"/>
          </p:cNvSpPr>
          <p:nvPr>
            <p:ph type="title"/>
          </p:nvPr>
        </p:nvSpPr>
        <p:spPr>
          <a:xfrm>
            <a:off x="609600" y="342900"/>
            <a:ext cx="10972800" cy="1028700"/>
          </a:xfrm>
        </p:spPr>
        <p:txBody>
          <a:bodyPr anchor="ctr"/>
          <a:lstStyle/>
          <a:p>
            <a:r>
              <a:rPr lang="en-US" sz="3000"/>
              <a:t>Appendix 6: Child Entertainment Tools Checklist</a:t>
            </a:r>
          </a:p>
        </p:txBody>
      </p:sp>
      <p:sp>
        <p:nvSpPr>
          <p:cNvPr id="3" name="Text Placeholder 2">
            <a:extLst>
              <a:ext uri="{FF2B5EF4-FFF2-40B4-BE49-F238E27FC236}">
                <a16:creationId xmlns:a16="http://schemas.microsoft.com/office/drawing/2014/main" id="{F7210D49-9158-1B9B-959C-8B8B1D96FB25}"/>
              </a:ext>
            </a:extLst>
          </p:cNvPr>
          <p:cNvSpPr>
            <a:spLocks noGrp="1"/>
          </p:cNvSpPr>
          <p:nvPr>
            <p:ph type="body" idx="1"/>
          </p:nvPr>
        </p:nvSpPr>
        <p:spPr>
          <a:xfrm>
            <a:off x="203200" y="1371599"/>
            <a:ext cx="11290300" cy="5043233"/>
          </a:xfrm>
        </p:spPr>
        <p:txBody>
          <a:bodyPr numCol="2" spcCol="365760"/>
          <a:lstStyle/>
          <a:p>
            <a:pPr lvl="1"/>
            <a:r>
              <a:rPr lang="en-US" sz="1800" dirty="0"/>
              <a:t>Children are invited to a volunteer-assisted play area where their mothers can always see them. In the play area, children can have access to: </a:t>
            </a:r>
          </a:p>
          <a:p>
            <a:pPr lvl="2">
              <a:buFont typeface="Wingdings" pitchFamily="2" charset="2"/>
              <a:buChar char="q"/>
            </a:pPr>
            <a:r>
              <a:rPr lang="en-US" sz="1800" dirty="0"/>
              <a:t>Play mats</a:t>
            </a:r>
          </a:p>
          <a:p>
            <a:pPr lvl="2">
              <a:buFont typeface="Wingdings" pitchFamily="2" charset="2"/>
              <a:buChar char="q"/>
            </a:pPr>
            <a:r>
              <a:rPr lang="en-US" sz="1800" dirty="0"/>
              <a:t>Toys/dolls </a:t>
            </a:r>
          </a:p>
          <a:p>
            <a:pPr lvl="2">
              <a:buFont typeface="Wingdings" pitchFamily="2" charset="2"/>
              <a:buChar char="q"/>
            </a:pPr>
            <a:r>
              <a:rPr lang="en-US" sz="1800" dirty="0"/>
              <a:t>Coloring books</a:t>
            </a:r>
          </a:p>
          <a:p>
            <a:pPr lvl="2">
              <a:buFont typeface="Wingdings" pitchFamily="2" charset="2"/>
              <a:buChar char="q"/>
            </a:pPr>
            <a:r>
              <a:rPr lang="en-US" sz="1800" dirty="0"/>
              <a:t>Reading materials</a:t>
            </a:r>
          </a:p>
          <a:p>
            <a:pPr lvl="2">
              <a:buFont typeface="Wingdings" pitchFamily="2" charset="2"/>
              <a:buChar char="q"/>
            </a:pPr>
            <a:r>
              <a:rPr lang="en-US" sz="1800" dirty="0"/>
              <a:t>Puzzles</a:t>
            </a:r>
          </a:p>
          <a:p>
            <a:pPr lvl="2">
              <a:spcAft>
                <a:spcPts val="400"/>
              </a:spcAft>
              <a:buFont typeface="Wingdings" pitchFamily="2" charset="2"/>
              <a:buChar char="q"/>
            </a:pPr>
            <a:r>
              <a:rPr lang="en-US" sz="1800" dirty="0"/>
              <a:t>Other activities/games </a:t>
            </a:r>
          </a:p>
          <a:p>
            <a:pPr lvl="1"/>
            <a:endParaRPr lang="en-US" sz="1800" b="1" dirty="0"/>
          </a:p>
          <a:p>
            <a:pPr lvl="1"/>
            <a:endParaRPr lang="en-US" sz="1800" b="1" dirty="0"/>
          </a:p>
          <a:p>
            <a:pPr lvl="1"/>
            <a:endParaRPr lang="en-US" sz="1800" b="1" dirty="0"/>
          </a:p>
          <a:p>
            <a:pPr lvl="1"/>
            <a:endParaRPr lang="en-US" sz="1800" b="1" dirty="0"/>
          </a:p>
          <a:p>
            <a:pPr lvl="1"/>
            <a:endParaRPr lang="en-US" sz="1800" b="1" dirty="0"/>
          </a:p>
          <a:p>
            <a:pPr lvl="1"/>
            <a:r>
              <a:rPr lang="en-US" sz="1800" b="1" dirty="0"/>
              <a:t>Other considerations:</a:t>
            </a:r>
          </a:p>
          <a:p>
            <a:pPr lvl="2">
              <a:buFont typeface="Wingdings" pitchFamily="2" charset="2"/>
              <a:buChar char="q"/>
            </a:pPr>
            <a:r>
              <a:rPr lang="en-US" sz="1800" dirty="0"/>
              <a:t>Rather than open “play time,” intentional time allocation will assist in keeping order and helping children to have a positive and helpful experience</a:t>
            </a:r>
          </a:p>
          <a:p>
            <a:pPr lvl="2">
              <a:buFont typeface="Wingdings" pitchFamily="2" charset="2"/>
              <a:buChar char="q"/>
            </a:pPr>
            <a:r>
              <a:rPr lang="en-US" sz="1800" dirty="0"/>
              <a:t>Ensure that the play area includes secure storage for these items, along with sanitizing wipes or similar items to keep toys safe and clean</a:t>
            </a:r>
          </a:p>
          <a:p>
            <a:pPr lvl="2">
              <a:buFont typeface="Wingdings" pitchFamily="2" charset="2"/>
              <a:buChar char="q"/>
            </a:pPr>
            <a:r>
              <a:rPr lang="en-US" sz="1800" dirty="0"/>
              <a:t>Organize community volunteers from the local banner organization, local churches, medical schools, and affiliate hospitals to serve in these roles</a:t>
            </a:r>
          </a:p>
          <a:p>
            <a:pPr lvl="3"/>
            <a:r>
              <a:rPr lang="en-US" sz="1600" dirty="0"/>
              <a:t>Members of The Church of Jesus Christ of Latter-day Saints who volunteer must be current in their children and youth protection training</a:t>
            </a:r>
          </a:p>
          <a:p>
            <a:pPr lvl="1"/>
            <a:endParaRPr lang="en-US" sz="1800" dirty="0"/>
          </a:p>
        </p:txBody>
      </p:sp>
      <p:sp>
        <p:nvSpPr>
          <p:cNvPr id="4" name="Slide Number Placeholder 3">
            <a:extLst>
              <a:ext uri="{FF2B5EF4-FFF2-40B4-BE49-F238E27FC236}">
                <a16:creationId xmlns:a16="http://schemas.microsoft.com/office/drawing/2014/main" id="{7B5E87E0-1B58-0547-ECAA-FE43AAC1C0EF}"/>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48</a:t>
            </a:fld>
            <a:endParaRPr lang="en-US"/>
          </a:p>
        </p:txBody>
      </p:sp>
    </p:spTree>
    <p:extLst>
      <p:ext uri="{BB962C8B-B14F-4D97-AF65-F5344CB8AC3E}">
        <p14:creationId xmlns:p14="http://schemas.microsoft.com/office/powerpoint/2010/main" val="404262686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CA18-E98D-C9F0-EE04-F848D220507F}"/>
              </a:ext>
            </a:extLst>
          </p:cNvPr>
          <p:cNvSpPr>
            <a:spLocks noGrp="1"/>
          </p:cNvSpPr>
          <p:nvPr>
            <p:ph type="title"/>
          </p:nvPr>
        </p:nvSpPr>
        <p:spPr>
          <a:xfrm>
            <a:off x="609600" y="342900"/>
            <a:ext cx="10972800" cy="1028700"/>
          </a:xfrm>
        </p:spPr>
        <p:txBody>
          <a:bodyPr/>
          <a:lstStyle/>
          <a:p>
            <a:r>
              <a:rPr lang="en-US" sz="3000"/>
              <a:t>Appendix 7: MyBaby4Me Guidelines for Volunteers</a:t>
            </a:r>
            <a:br>
              <a:rPr lang="en-US" sz="3000"/>
            </a:br>
            <a:r>
              <a:rPr lang="en-US" sz="3000"/>
              <a:t>and Organizations </a:t>
            </a:r>
          </a:p>
        </p:txBody>
      </p:sp>
      <p:sp>
        <p:nvSpPr>
          <p:cNvPr id="4" name="Slide Number Placeholder 3">
            <a:extLst>
              <a:ext uri="{FF2B5EF4-FFF2-40B4-BE49-F238E27FC236}">
                <a16:creationId xmlns:a16="http://schemas.microsoft.com/office/drawing/2014/main" id="{546ACB68-1A6B-47F3-C80D-CF302B118097}"/>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49</a:t>
            </a:fld>
            <a:endParaRPr lang="en-US"/>
          </a:p>
        </p:txBody>
      </p:sp>
      <p:sp>
        <p:nvSpPr>
          <p:cNvPr id="5" name="TextBox 4">
            <a:extLst>
              <a:ext uri="{FF2B5EF4-FFF2-40B4-BE49-F238E27FC236}">
                <a16:creationId xmlns:a16="http://schemas.microsoft.com/office/drawing/2014/main" id="{3D2E7E72-0161-43E9-4691-484391607AF5}"/>
              </a:ext>
            </a:extLst>
          </p:cNvPr>
          <p:cNvSpPr txBox="1"/>
          <p:nvPr/>
        </p:nvSpPr>
        <p:spPr>
          <a:xfrm>
            <a:off x="396066" y="6314089"/>
            <a:ext cx="9527458" cy="523220"/>
          </a:xfrm>
          <a:prstGeom prst="rect">
            <a:avLst/>
          </a:prstGeom>
          <a:noFill/>
        </p:spPr>
        <p:txBody>
          <a:bodyPr wrap="square" rtlCol="0">
            <a:spAutoFit/>
          </a:bodyPr>
          <a:lstStyle/>
          <a:p>
            <a:r>
              <a:rPr lang="en-US" sz="900" dirty="0">
                <a:solidFill>
                  <a:schemeClr val="tx1">
                    <a:lumMod val="65000"/>
                    <a:lumOff val="35000"/>
                  </a:schemeClr>
                </a:solidFill>
              </a:rPr>
              <a:t>* The discussions and materials reviewed in MyBaby4Me activities are for informational purposes only and do not mean that there is a provider-patient relationship. For any specific health questions, please contact your personal physician or health care provider. MyBaby4Me does not engage in the practice of medicine.</a:t>
            </a:r>
          </a:p>
          <a:p>
            <a:endParaRPr lang="en-US" sz="100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A5AF0C5E-247F-1C46-A23B-541C4D3F765B}"/>
              </a:ext>
            </a:extLst>
          </p:cNvPr>
          <p:cNvPicPr>
            <a:picLocks noChangeAspect="1"/>
          </p:cNvPicPr>
          <p:nvPr/>
        </p:nvPicPr>
        <p:blipFill>
          <a:blip r:embed="rId2"/>
          <a:stretch>
            <a:fillRect/>
          </a:stretch>
        </p:blipFill>
        <p:spPr>
          <a:xfrm>
            <a:off x="7911484" y="1685512"/>
            <a:ext cx="3629135" cy="4691320"/>
          </a:xfrm>
          <a:prstGeom prst="rect">
            <a:avLst/>
          </a:prstGeom>
        </p:spPr>
      </p:pic>
      <p:pic>
        <p:nvPicPr>
          <p:cNvPr id="13" name="Picture 12">
            <a:extLst>
              <a:ext uri="{FF2B5EF4-FFF2-40B4-BE49-F238E27FC236}">
                <a16:creationId xmlns:a16="http://schemas.microsoft.com/office/drawing/2014/main" id="{77C85D53-72FD-2F5F-64D5-6DD4CAC61523}"/>
              </a:ext>
            </a:extLst>
          </p:cNvPr>
          <p:cNvPicPr>
            <a:picLocks noChangeAspect="1"/>
          </p:cNvPicPr>
          <p:nvPr/>
        </p:nvPicPr>
        <p:blipFill>
          <a:blip r:embed="rId3"/>
          <a:stretch>
            <a:fillRect/>
          </a:stretch>
        </p:blipFill>
        <p:spPr>
          <a:xfrm>
            <a:off x="6894156" y="1409601"/>
            <a:ext cx="3640363" cy="4691320"/>
          </a:xfrm>
          <a:prstGeom prst="rect">
            <a:avLst/>
          </a:prstGeom>
        </p:spPr>
      </p:pic>
      <p:pic>
        <p:nvPicPr>
          <p:cNvPr id="11" name="Picture 10">
            <a:extLst>
              <a:ext uri="{FF2B5EF4-FFF2-40B4-BE49-F238E27FC236}">
                <a16:creationId xmlns:a16="http://schemas.microsoft.com/office/drawing/2014/main" id="{09FBC3F3-C010-FA9F-85DA-48668FDED8C3}"/>
              </a:ext>
            </a:extLst>
          </p:cNvPr>
          <p:cNvPicPr>
            <a:picLocks noChangeAspect="1"/>
          </p:cNvPicPr>
          <p:nvPr/>
        </p:nvPicPr>
        <p:blipFill>
          <a:blip r:embed="rId4"/>
          <a:stretch>
            <a:fillRect/>
          </a:stretch>
        </p:blipFill>
        <p:spPr>
          <a:xfrm>
            <a:off x="5587336" y="1130260"/>
            <a:ext cx="3640363" cy="4697651"/>
          </a:xfrm>
          <a:prstGeom prst="rect">
            <a:avLst/>
          </a:prstGeom>
        </p:spPr>
      </p:pic>
      <p:pic>
        <p:nvPicPr>
          <p:cNvPr id="9" name="Picture 8">
            <a:extLst>
              <a:ext uri="{FF2B5EF4-FFF2-40B4-BE49-F238E27FC236}">
                <a16:creationId xmlns:a16="http://schemas.microsoft.com/office/drawing/2014/main" id="{807B6DAA-4D5A-8F19-0765-2C1B545215CF}"/>
              </a:ext>
            </a:extLst>
          </p:cNvPr>
          <p:cNvPicPr>
            <a:picLocks noChangeAspect="1"/>
          </p:cNvPicPr>
          <p:nvPr/>
        </p:nvPicPr>
        <p:blipFill>
          <a:blip r:embed="rId5"/>
          <a:stretch>
            <a:fillRect/>
          </a:stretch>
        </p:blipFill>
        <p:spPr>
          <a:xfrm>
            <a:off x="4280516" y="857250"/>
            <a:ext cx="3630968" cy="4700016"/>
          </a:xfrm>
          <a:prstGeom prst="rect">
            <a:avLst/>
          </a:prstGeom>
        </p:spPr>
      </p:pic>
    </p:spTree>
    <p:extLst>
      <p:ext uri="{BB962C8B-B14F-4D97-AF65-F5344CB8AC3E}">
        <p14:creationId xmlns:p14="http://schemas.microsoft.com/office/powerpoint/2010/main" val="21107135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0AEA7F67-A51F-7942-1F5F-216FCB8DDFC4}"/>
              </a:ext>
            </a:extLst>
          </p:cNvPr>
          <p:cNvSpPr>
            <a:spLocks noGrp="1"/>
          </p:cNvSpPr>
          <p:nvPr>
            <p:ph type="body" sz="quarter" idx="10"/>
          </p:nvPr>
        </p:nvSpPr>
        <p:spPr>
          <a:xfrm>
            <a:off x="266007" y="109728"/>
            <a:ext cx="11313622" cy="6519672"/>
          </a:xfrm>
        </p:spPr>
        <p:txBody>
          <a:bodyPr/>
          <a:lstStyle/>
          <a:p>
            <a:pPr lvl="1">
              <a:spcAft>
                <a:spcPts val="1200"/>
              </a:spcAft>
            </a:pPr>
            <a:r>
              <a:rPr lang="en-US" sz="4400" b="1" dirty="0">
                <a:solidFill>
                  <a:schemeClr val="bg1"/>
                </a:solidFill>
              </a:rPr>
              <a:t>Background</a:t>
            </a:r>
          </a:p>
          <a:p>
            <a:pPr lvl="1">
              <a:spcAft>
                <a:spcPts val="1200"/>
              </a:spcAft>
            </a:pPr>
            <a:r>
              <a:rPr lang="en-US" sz="1700" dirty="0">
                <a:solidFill>
                  <a:schemeClr val="bg1"/>
                </a:solidFill>
              </a:rPr>
              <a:t>During the past 50 years, the infant mortality rate (the number of children who die before one year of age, per 1,000 births) in the United States has not improved on pace with other countries participating in the Organization for Economic Co-operation and Development (OECD). In 2021, the average infant mortality rate among OECD countries was 4.2. </a:t>
            </a:r>
            <a:r>
              <a:rPr lang="en-US" sz="1700" b="1" dirty="0">
                <a:solidFill>
                  <a:schemeClr val="bg1"/>
                </a:solidFill>
              </a:rPr>
              <a:t>The United States ranked number 37, at 5.4. Some states with the highest infant mortality rates are located within the North America Southeast Area.</a:t>
            </a:r>
          </a:p>
          <a:p>
            <a:pPr lvl="1">
              <a:spcAft>
                <a:spcPts val="1200"/>
              </a:spcAft>
            </a:pPr>
            <a:r>
              <a:rPr lang="en-US" sz="1700" dirty="0">
                <a:solidFill>
                  <a:schemeClr val="bg1"/>
                </a:solidFill>
              </a:rPr>
              <a:t>In the United States, mortality for black infants is 2 to 3 times higher than for non-Hispanic white infants, and maternal mortality ranges from 2.5 to 3 times higher for black women than non-Hispanic white women. These racial disparities are often localized to communities where residents live in poverty.</a:t>
            </a:r>
          </a:p>
          <a:p>
            <a:pPr lvl="1">
              <a:spcAft>
                <a:spcPts val="1200"/>
              </a:spcAft>
            </a:pPr>
            <a:r>
              <a:rPr lang="en-US" sz="1700" dirty="0">
                <a:solidFill>
                  <a:schemeClr val="bg1"/>
                </a:solidFill>
              </a:rPr>
              <a:t>MyBaby4Me empowers participants to advocate for themselves more effectively; addresses social determinants of health like housing stability and nutrition; facilitates access to medical care and community programs; and fosters a sense of belonging, hope, and belief in a safe and loving environment. </a:t>
            </a:r>
          </a:p>
          <a:p>
            <a:pPr lvl="1">
              <a:spcAft>
                <a:spcPts val="1200"/>
              </a:spcAft>
            </a:pPr>
            <a:r>
              <a:rPr lang="en-US" sz="1700" dirty="0">
                <a:solidFill>
                  <a:schemeClr val="bg1"/>
                </a:solidFill>
              </a:rPr>
              <a:t>Various hospital and public health-based programs have been introduced to try to reduce racial disparities and unacceptable mortality rates but to date have been largely unsuccessful. MyBaby4Me is based on peer- reviewed research at Ohio State University with a proven record of diminishing infant mortality.</a:t>
            </a:r>
            <a:r>
              <a:rPr lang="en-US" sz="1700" baseline="30000" dirty="0">
                <a:solidFill>
                  <a:schemeClr val="bg1"/>
                </a:solidFill>
              </a:rPr>
              <a:t>1</a:t>
            </a:r>
            <a:endParaRPr lang="en-US" sz="1700" dirty="0">
              <a:solidFill>
                <a:schemeClr val="bg1"/>
              </a:solidFill>
            </a:endParaRPr>
          </a:p>
          <a:p>
            <a:pPr lvl="2">
              <a:spcAft>
                <a:spcPts val="1200"/>
              </a:spcAft>
            </a:pPr>
            <a:r>
              <a:rPr lang="en-US" sz="1400" baseline="30000" dirty="0">
                <a:solidFill>
                  <a:schemeClr val="bg1"/>
                </a:solidFill>
              </a:rPr>
              <a:t>1</a:t>
            </a:r>
            <a:r>
              <a:rPr lang="en-US" sz="1400" dirty="0">
                <a:solidFill>
                  <a:schemeClr val="bg1"/>
                </a:solidFill>
              </a:rPr>
              <a:t>Gabbe PT, Reno R, Clutter C, </a:t>
            </a:r>
            <a:r>
              <a:rPr lang="en-US" sz="1400" dirty="0" err="1">
                <a:solidFill>
                  <a:schemeClr val="bg1"/>
                </a:solidFill>
              </a:rPr>
              <a:t>Schottke</a:t>
            </a:r>
            <a:r>
              <a:rPr lang="en-US" sz="1400" dirty="0">
                <a:solidFill>
                  <a:schemeClr val="bg1"/>
                </a:solidFill>
              </a:rPr>
              <a:t> TF, Price T, Calhoun K, Sager J, Lynch CD. Improving Maternal and Infant Child Health Outcomes with Community-Based Pregnancy Support Groups: Outcomes from Moms2B Ohio. Matern Child Health J. 2017 May;21(5):1130-1138. </a:t>
            </a:r>
            <a:r>
              <a:rPr lang="en-US" sz="1400" dirty="0" err="1">
                <a:solidFill>
                  <a:schemeClr val="bg1"/>
                </a:solidFill>
              </a:rPr>
              <a:t>doi</a:t>
            </a:r>
            <a:r>
              <a:rPr lang="en-US" sz="1400" dirty="0">
                <a:solidFill>
                  <a:schemeClr val="bg1"/>
                </a:solidFill>
              </a:rPr>
              <a:t>: 10.1007/s10995-016-2211-x. PMID: 28074311</a:t>
            </a:r>
          </a:p>
        </p:txBody>
      </p:sp>
    </p:spTree>
    <p:extLst>
      <p:ext uri="{BB962C8B-B14F-4D97-AF65-F5344CB8AC3E}">
        <p14:creationId xmlns:p14="http://schemas.microsoft.com/office/powerpoint/2010/main" val="429417650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79FF-F05C-F81E-CF30-9D554857C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AD9B1-5B6B-CF5A-F199-AEF85743951E}"/>
              </a:ext>
            </a:extLst>
          </p:cNvPr>
          <p:cNvSpPr>
            <a:spLocks noGrp="1"/>
          </p:cNvSpPr>
          <p:nvPr>
            <p:ph type="title"/>
          </p:nvPr>
        </p:nvSpPr>
        <p:spPr>
          <a:xfrm>
            <a:off x="609600" y="342900"/>
            <a:ext cx="10972800" cy="1028700"/>
          </a:xfrm>
        </p:spPr>
        <p:txBody>
          <a:bodyPr anchor="ctr"/>
          <a:lstStyle/>
          <a:p>
            <a:r>
              <a:rPr lang="en-US" sz="3000"/>
              <a:t>Appendix 8: MyBaby4Me Guidelines for Mothers </a:t>
            </a:r>
          </a:p>
        </p:txBody>
      </p:sp>
      <p:sp>
        <p:nvSpPr>
          <p:cNvPr id="4" name="Slide Number Placeholder 3">
            <a:extLst>
              <a:ext uri="{FF2B5EF4-FFF2-40B4-BE49-F238E27FC236}">
                <a16:creationId xmlns:a16="http://schemas.microsoft.com/office/drawing/2014/main" id="{8C99D38A-71B8-0016-E2F3-DD0826BE2F74}"/>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50</a:t>
            </a:fld>
            <a:endParaRPr lang="en-US"/>
          </a:p>
        </p:txBody>
      </p:sp>
      <p:pic>
        <p:nvPicPr>
          <p:cNvPr id="8" name="Picture 7">
            <a:extLst>
              <a:ext uri="{FF2B5EF4-FFF2-40B4-BE49-F238E27FC236}">
                <a16:creationId xmlns:a16="http://schemas.microsoft.com/office/drawing/2014/main" id="{36E9D88C-07BF-B5BE-64D3-6F58D426B3F7}"/>
              </a:ext>
            </a:extLst>
          </p:cNvPr>
          <p:cNvPicPr>
            <a:picLocks noChangeAspect="1"/>
          </p:cNvPicPr>
          <p:nvPr/>
        </p:nvPicPr>
        <p:blipFill>
          <a:blip r:embed="rId2"/>
          <a:stretch>
            <a:fillRect/>
          </a:stretch>
        </p:blipFill>
        <p:spPr>
          <a:xfrm>
            <a:off x="6986014" y="1842891"/>
            <a:ext cx="3684420" cy="4754504"/>
          </a:xfrm>
          <a:prstGeom prst="rect">
            <a:avLst/>
          </a:prstGeom>
        </p:spPr>
      </p:pic>
      <p:pic>
        <p:nvPicPr>
          <p:cNvPr id="10" name="Picture 9">
            <a:extLst>
              <a:ext uri="{FF2B5EF4-FFF2-40B4-BE49-F238E27FC236}">
                <a16:creationId xmlns:a16="http://schemas.microsoft.com/office/drawing/2014/main" id="{922F8AC2-5D63-FE92-28B7-9C815091B5E0}"/>
              </a:ext>
            </a:extLst>
          </p:cNvPr>
          <p:cNvPicPr>
            <a:picLocks noChangeAspect="1"/>
          </p:cNvPicPr>
          <p:nvPr/>
        </p:nvPicPr>
        <p:blipFill>
          <a:blip r:embed="rId3"/>
          <a:stretch>
            <a:fillRect/>
          </a:stretch>
        </p:blipFill>
        <p:spPr>
          <a:xfrm>
            <a:off x="5516563" y="1567997"/>
            <a:ext cx="3749378" cy="4793754"/>
          </a:xfrm>
          <a:prstGeom prst="rect">
            <a:avLst/>
          </a:prstGeom>
        </p:spPr>
      </p:pic>
      <p:pic>
        <p:nvPicPr>
          <p:cNvPr id="12" name="Picture 11">
            <a:extLst>
              <a:ext uri="{FF2B5EF4-FFF2-40B4-BE49-F238E27FC236}">
                <a16:creationId xmlns:a16="http://schemas.microsoft.com/office/drawing/2014/main" id="{D59E9B0D-316B-31C4-318A-4CD67AC703F7}"/>
              </a:ext>
            </a:extLst>
          </p:cNvPr>
          <p:cNvPicPr>
            <a:picLocks noChangeAspect="1"/>
          </p:cNvPicPr>
          <p:nvPr/>
        </p:nvPicPr>
        <p:blipFill>
          <a:blip r:embed="rId4"/>
          <a:stretch>
            <a:fillRect/>
          </a:stretch>
        </p:blipFill>
        <p:spPr>
          <a:xfrm>
            <a:off x="3641874" y="1332353"/>
            <a:ext cx="3749378" cy="4825287"/>
          </a:xfrm>
          <a:prstGeom prst="rect">
            <a:avLst/>
          </a:prstGeom>
        </p:spPr>
      </p:pic>
      <p:pic>
        <p:nvPicPr>
          <p:cNvPr id="14" name="Picture 13">
            <a:extLst>
              <a:ext uri="{FF2B5EF4-FFF2-40B4-BE49-F238E27FC236}">
                <a16:creationId xmlns:a16="http://schemas.microsoft.com/office/drawing/2014/main" id="{76AF9CEB-F7FD-F21A-0294-EAFEB4311944}"/>
              </a:ext>
            </a:extLst>
          </p:cNvPr>
          <p:cNvPicPr>
            <a:picLocks noChangeAspect="1"/>
          </p:cNvPicPr>
          <p:nvPr/>
        </p:nvPicPr>
        <p:blipFill>
          <a:blip r:embed="rId5"/>
          <a:stretch>
            <a:fillRect/>
          </a:stretch>
        </p:blipFill>
        <p:spPr>
          <a:xfrm>
            <a:off x="1716964" y="1080364"/>
            <a:ext cx="3750831" cy="4825288"/>
          </a:xfrm>
          <a:prstGeom prst="rect">
            <a:avLst/>
          </a:prstGeom>
        </p:spPr>
      </p:pic>
    </p:spTree>
    <p:extLst>
      <p:ext uri="{BB962C8B-B14F-4D97-AF65-F5344CB8AC3E}">
        <p14:creationId xmlns:p14="http://schemas.microsoft.com/office/powerpoint/2010/main" val="189721231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805C-4C23-DEF4-B34D-B6182E316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93690-20F6-402D-DA24-2D59EAA70141}"/>
              </a:ext>
            </a:extLst>
          </p:cNvPr>
          <p:cNvSpPr>
            <a:spLocks noGrp="1"/>
          </p:cNvSpPr>
          <p:nvPr>
            <p:ph type="title"/>
          </p:nvPr>
        </p:nvSpPr>
        <p:spPr>
          <a:xfrm>
            <a:off x="609600" y="342900"/>
            <a:ext cx="10972800" cy="1028700"/>
          </a:xfrm>
        </p:spPr>
        <p:txBody>
          <a:bodyPr anchor="ctr"/>
          <a:lstStyle/>
          <a:p>
            <a:r>
              <a:rPr lang="en-US" sz="3000" dirty="0"/>
              <a:t>Appendix 9: MyBaby4Me Introductory </a:t>
            </a:r>
            <a:br>
              <a:rPr lang="en-US" sz="3000" dirty="0"/>
            </a:br>
            <a:r>
              <a:rPr lang="en-US" sz="3000" dirty="0"/>
              <a:t>Community Presentation</a:t>
            </a:r>
          </a:p>
        </p:txBody>
      </p:sp>
      <p:sp>
        <p:nvSpPr>
          <p:cNvPr id="3" name="Text Placeholder 2">
            <a:extLst>
              <a:ext uri="{FF2B5EF4-FFF2-40B4-BE49-F238E27FC236}">
                <a16:creationId xmlns:a16="http://schemas.microsoft.com/office/drawing/2014/main" id="{54C02A6B-A50D-DAD0-0A0F-B6C558FC0D2E}"/>
              </a:ext>
            </a:extLst>
          </p:cNvPr>
          <p:cNvSpPr>
            <a:spLocks noGrp="1"/>
          </p:cNvSpPr>
          <p:nvPr>
            <p:ph type="body" idx="1"/>
          </p:nvPr>
        </p:nvSpPr>
        <p:spPr>
          <a:xfrm>
            <a:off x="609600" y="1371600"/>
            <a:ext cx="10972800" cy="4800600"/>
          </a:xfrm>
        </p:spPr>
        <p:txBody>
          <a:bodyPr numCol="2" spcCol="365760"/>
          <a:lstStyle/>
          <a:p>
            <a:pPr lvl="2">
              <a:buFont typeface="Wingdings" pitchFamily="2" charset="2"/>
              <a:buChar char="q"/>
            </a:pPr>
            <a:r>
              <a:rPr lang="en-US" dirty="0"/>
              <a:t>The area consultant and the national banner organization hold an introductory meeting with key participants from the potential local banner organization and other community stakeholders </a:t>
            </a:r>
          </a:p>
          <a:p>
            <a:pPr marL="0" lvl="2" indent="0">
              <a:buNone/>
            </a:pPr>
            <a:endParaRPr lang="en-US" dirty="0"/>
          </a:p>
          <a:p>
            <a:pPr lvl="2">
              <a:buFont typeface="Wingdings" pitchFamily="2" charset="2"/>
              <a:buChar char="q"/>
            </a:pPr>
            <a:r>
              <a:rPr lang="en-US" dirty="0"/>
              <a:t>During this meeting, the area consultant and the national banner organization present an introduction of the MyBaby4Me initiative, including:</a:t>
            </a:r>
          </a:p>
          <a:p>
            <a:pPr lvl="3"/>
            <a:r>
              <a:rPr lang="en-US" dirty="0"/>
              <a:t>A brief history of the initiative</a:t>
            </a:r>
          </a:p>
          <a:p>
            <a:pPr lvl="3"/>
            <a:r>
              <a:rPr lang="en-US" dirty="0"/>
              <a:t>Its framework</a:t>
            </a:r>
          </a:p>
          <a:p>
            <a:pPr lvl="3"/>
            <a:r>
              <a:rPr lang="en-US" dirty="0"/>
              <a:t>Its operational plan </a:t>
            </a:r>
          </a:p>
          <a:p>
            <a:pPr marL="457200" lvl="3" indent="0">
              <a:buNone/>
            </a:pPr>
            <a:endParaRPr lang="en-US" dirty="0"/>
          </a:p>
          <a:p>
            <a:pPr lvl="2">
              <a:buFont typeface="Wingdings" pitchFamily="2" charset="2"/>
              <a:buChar char="q"/>
            </a:pPr>
            <a:r>
              <a:rPr lang="en-US" dirty="0"/>
              <a:t>Use the following template to prepare a </a:t>
            </a:r>
            <a:br>
              <a:rPr lang="en-US" dirty="0"/>
            </a:br>
            <a:r>
              <a:rPr lang="en-US" dirty="0"/>
              <a:t>PowerPoint presentation for the meeting: </a:t>
            </a:r>
            <a:br>
              <a:rPr lang="en-US" dirty="0"/>
            </a:br>
            <a:r>
              <a:rPr lang="en-US" dirty="0">
                <a:hlinkClick r:id="rId2"/>
              </a:rPr>
              <a:t>MyBaby4Me Introduction Presentation Draft.pptx</a:t>
            </a:r>
            <a:endParaRPr lang="en-US" dirty="0"/>
          </a:p>
        </p:txBody>
      </p:sp>
      <p:sp>
        <p:nvSpPr>
          <p:cNvPr id="4" name="Slide Number Placeholder 3">
            <a:extLst>
              <a:ext uri="{FF2B5EF4-FFF2-40B4-BE49-F238E27FC236}">
                <a16:creationId xmlns:a16="http://schemas.microsoft.com/office/drawing/2014/main" id="{B4BE98B8-B9C4-EF7C-DF67-3EA69F983654}"/>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51</a:t>
            </a:fld>
            <a:endParaRPr lang="en-US"/>
          </a:p>
        </p:txBody>
      </p:sp>
    </p:spTree>
    <p:extLst>
      <p:ext uri="{BB962C8B-B14F-4D97-AF65-F5344CB8AC3E}">
        <p14:creationId xmlns:p14="http://schemas.microsoft.com/office/powerpoint/2010/main" val="217781072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D4A08-5BEB-FC4E-EDD9-44D124F72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25D72-B6DC-188D-1E01-A87929FA9F22}"/>
              </a:ext>
            </a:extLst>
          </p:cNvPr>
          <p:cNvSpPr>
            <a:spLocks noGrp="1"/>
          </p:cNvSpPr>
          <p:nvPr>
            <p:ph type="title"/>
          </p:nvPr>
        </p:nvSpPr>
        <p:spPr>
          <a:xfrm>
            <a:off x="609600" y="342900"/>
            <a:ext cx="10972800" cy="1028700"/>
          </a:xfrm>
        </p:spPr>
        <p:txBody>
          <a:bodyPr anchor="ctr"/>
          <a:lstStyle/>
          <a:p>
            <a:r>
              <a:rPr lang="en-US" sz="3000"/>
              <a:t>Appendix 10: Full-Time Missionary Couple Checklist</a:t>
            </a:r>
          </a:p>
        </p:txBody>
      </p:sp>
      <p:sp>
        <p:nvSpPr>
          <p:cNvPr id="3" name="Text Placeholder 2">
            <a:extLst>
              <a:ext uri="{FF2B5EF4-FFF2-40B4-BE49-F238E27FC236}">
                <a16:creationId xmlns:a16="http://schemas.microsoft.com/office/drawing/2014/main" id="{B160CDAC-50BD-EE5D-C6A9-59C661548F1C}"/>
              </a:ext>
            </a:extLst>
          </p:cNvPr>
          <p:cNvSpPr>
            <a:spLocks noGrp="1"/>
          </p:cNvSpPr>
          <p:nvPr>
            <p:ph type="body" idx="1"/>
          </p:nvPr>
        </p:nvSpPr>
        <p:spPr>
          <a:xfrm>
            <a:off x="609600" y="1371599"/>
            <a:ext cx="11097986" cy="5216979"/>
          </a:xfrm>
        </p:spPr>
        <p:txBody>
          <a:bodyPr vert="horz" lIns="91440" tIns="45720" rIns="91440" bIns="45720" numCol="2" spcCol="365760" rtlCol="0" anchor="t">
            <a:noAutofit/>
          </a:bodyPr>
          <a:lstStyle/>
          <a:p>
            <a:pPr marL="342900" lvl="2" indent="-342900">
              <a:buFont typeface="+mj-lt"/>
              <a:buAutoNum type="arabicPeriod"/>
            </a:pPr>
            <a:r>
              <a:rPr lang="en-US" b="1" dirty="0">
                <a:latin typeface="Arial"/>
                <a:cs typeface="Arial"/>
              </a:rPr>
              <a:t>Place MyBaby4Me opportunities on the </a:t>
            </a:r>
            <a:br>
              <a:rPr lang="en-US" b="1" dirty="0"/>
            </a:br>
            <a:r>
              <a:rPr lang="en-US" b="1" dirty="0">
                <a:latin typeface="Arial"/>
                <a:cs typeface="Arial"/>
              </a:rPr>
              <a:t>senior missionary website  </a:t>
            </a:r>
          </a:p>
          <a:p>
            <a:pPr lvl="3">
              <a:buFont typeface="Wingdings" pitchFamily="2" charset="2"/>
              <a:buChar char="q"/>
            </a:pPr>
            <a:r>
              <a:rPr lang="en-US" dirty="0">
                <a:latin typeface="Arial"/>
                <a:cs typeface="Arial"/>
              </a:rPr>
              <a:t>Contact Clayton Toone (801-240-6806) at Senior Missionary Services. He will put the new MyBaby4Me complement opportunity on the </a:t>
            </a:r>
            <a:br>
              <a:rPr lang="en-US" dirty="0"/>
            </a:br>
            <a:r>
              <a:rPr lang="en-US" dirty="0">
                <a:latin typeface="Arial"/>
                <a:cs typeface="Arial"/>
              </a:rPr>
              <a:t>senior missionary website.  </a:t>
            </a:r>
          </a:p>
          <a:p>
            <a:pPr marL="342900" lvl="2" indent="-342900">
              <a:buFont typeface="+mj-lt"/>
              <a:buAutoNum type="arabicPeriod"/>
            </a:pPr>
            <a:r>
              <a:rPr lang="en-US" b="1" dirty="0">
                <a:latin typeface="Arial"/>
                <a:cs typeface="Arial"/>
              </a:rPr>
              <a:t>Recruit potential missionaries</a:t>
            </a:r>
          </a:p>
          <a:p>
            <a:pPr lvl="3">
              <a:buFont typeface="Wingdings" pitchFamily="2" charset="2"/>
              <a:buChar char="q"/>
            </a:pPr>
            <a:r>
              <a:rPr lang="en-US" dirty="0">
                <a:latin typeface="Arial"/>
                <a:cs typeface="Arial"/>
              </a:rPr>
              <a:t>The area MyBaby4Me consultant identifies couples who want to serve senior missions as MyBaby4Me infant and maternal care specialists.</a:t>
            </a:r>
          </a:p>
          <a:p>
            <a:pPr lvl="3">
              <a:buFont typeface="Wingdings" pitchFamily="2" charset="2"/>
              <a:buChar char="q"/>
            </a:pPr>
            <a:r>
              <a:rPr lang="en-US" dirty="0">
                <a:latin typeface="Arial"/>
                <a:cs typeface="Arial"/>
              </a:rPr>
              <a:t>The area MyBaby4Me consultant reaches out to identified couples through the website and referral.</a:t>
            </a:r>
          </a:p>
          <a:p>
            <a:pPr lvl="3">
              <a:buFont typeface="Wingdings" pitchFamily="2" charset="2"/>
              <a:buChar char="q"/>
            </a:pPr>
            <a:r>
              <a:rPr lang="en-US" dirty="0">
                <a:latin typeface="Arial"/>
                <a:cs typeface="Arial"/>
              </a:rPr>
              <a:t>The couples select the MyBaby4Me assignment they desire on the </a:t>
            </a:r>
            <a:br>
              <a:rPr lang="en-US" dirty="0"/>
            </a:br>
            <a:r>
              <a:rPr lang="en-US" dirty="0">
                <a:latin typeface="Arial"/>
                <a:cs typeface="Arial"/>
              </a:rPr>
              <a:t>senior missionary website.</a:t>
            </a:r>
          </a:p>
          <a:p>
            <a:pPr lvl="3">
              <a:buFont typeface="Wingdings" pitchFamily="2" charset="2"/>
              <a:buChar char="q"/>
            </a:pPr>
            <a:r>
              <a:rPr lang="en-US" dirty="0">
                <a:latin typeface="Arial"/>
                <a:cs typeface="Arial"/>
              </a:rPr>
              <a:t>The area MyBaby4Me consultant then contacts Senior Missionary Services to indicate that the couple desires to serve in a particular MyBaby4Me assignment.</a:t>
            </a:r>
          </a:p>
          <a:p>
            <a:pPr lvl="4"/>
            <a:r>
              <a:rPr lang="en-US" dirty="0">
                <a:latin typeface="Arial"/>
                <a:cs typeface="Arial"/>
              </a:rPr>
              <a:t>Fill out the "Senior Missionary Request" form and submit it to Senior Missionary Services at: </a:t>
            </a:r>
            <a:r>
              <a:rPr lang="en-US" dirty="0">
                <a:latin typeface="Arial"/>
                <a:cs typeface="Arial"/>
                <a:hlinkClick r:id="rId2"/>
              </a:rPr>
              <a:t>SeniorMissionaryRequest@churchofjesuschrist.org</a:t>
            </a:r>
            <a:endParaRPr lang="en-US" dirty="0">
              <a:latin typeface="Arial"/>
              <a:cs typeface="Arial"/>
            </a:endParaRPr>
          </a:p>
          <a:p>
            <a:pPr lvl="4"/>
            <a:r>
              <a:rPr lang="en-US" dirty="0">
                <a:latin typeface="Arial"/>
                <a:cs typeface="Arial"/>
              </a:rPr>
              <a:t>Inform the couple that it generally takes about 12 weeks from the time a candidate begins the application process until the call is issued.</a:t>
            </a:r>
          </a:p>
          <a:p>
            <a:pPr lvl="3">
              <a:buFont typeface="Wingdings" pitchFamily="2" charset="2"/>
              <a:buChar char="q"/>
            </a:pPr>
            <a:r>
              <a:rPr lang="en-US" dirty="0">
                <a:latin typeface="Arial"/>
                <a:cs typeface="Arial"/>
              </a:rPr>
              <a:t>Couple begins pre-MTC training a month before they enter the MTC.</a:t>
            </a:r>
          </a:p>
          <a:p>
            <a:pPr marL="342900" lvl="2" indent="-342900">
              <a:buFont typeface="+mj-lt"/>
              <a:buAutoNum type="arabicPeriod"/>
            </a:pPr>
            <a:r>
              <a:rPr lang="en-US" b="1" dirty="0">
                <a:latin typeface="Arial"/>
                <a:cs typeface="Arial"/>
              </a:rPr>
              <a:t>Missionary business cards </a:t>
            </a:r>
          </a:p>
          <a:p>
            <a:pPr lvl="3">
              <a:buFont typeface="Wingdings" pitchFamily="2" charset="2"/>
              <a:buChar char="q"/>
            </a:pPr>
            <a:r>
              <a:rPr lang="en-US" dirty="0">
                <a:latin typeface="Arial"/>
                <a:cs typeface="Arial"/>
              </a:rPr>
              <a:t>Area consultant submits missionary names and local banner organization address to  publishing services manager, who orders and bills to the area.</a:t>
            </a:r>
          </a:p>
          <a:p>
            <a:pPr marL="342900" lvl="2" indent="-342900">
              <a:buFont typeface="+mj-lt"/>
              <a:buAutoNum type="arabicPeriod"/>
            </a:pPr>
            <a:r>
              <a:rPr lang="en-US" b="1" dirty="0">
                <a:latin typeface="Arial"/>
                <a:cs typeface="Arial"/>
              </a:rPr>
              <a:t>Lodging </a:t>
            </a:r>
          </a:p>
          <a:p>
            <a:pPr lvl="3">
              <a:buFont typeface="Wingdings" pitchFamily="2" charset="2"/>
              <a:buChar char="q"/>
            </a:pPr>
            <a:r>
              <a:rPr lang="en-US" dirty="0">
                <a:latin typeface="Arial"/>
                <a:cs typeface="Arial"/>
              </a:rPr>
              <a:t>Reach out to the host mission office to obtain housing. Host mission housing coordinator will arrange housing for missionaries.</a:t>
            </a:r>
          </a:p>
          <a:p>
            <a:pPr lvl="3">
              <a:buFont typeface="Wingdings" pitchFamily="2" charset="2"/>
              <a:buChar char="q"/>
            </a:pPr>
            <a:r>
              <a:rPr lang="en-US" dirty="0">
                <a:latin typeface="Arial"/>
                <a:cs typeface="Arial"/>
              </a:rPr>
              <a:t>Ask local stake Relief Society presidencies to assist with finding lodging if the host mission cannot assist. </a:t>
            </a:r>
          </a:p>
          <a:p>
            <a:pPr marL="342900" lvl="2" indent="-342900">
              <a:buFont typeface="+mj-lt"/>
              <a:buAutoNum type="arabicPeriod"/>
            </a:pPr>
            <a:r>
              <a:rPr lang="en-US" b="1" dirty="0">
                <a:latin typeface="Arial"/>
                <a:cs typeface="Arial"/>
              </a:rPr>
              <a:t>Curriculum and syllabus review</a:t>
            </a:r>
          </a:p>
          <a:p>
            <a:pPr lvl="3">
              <a:buFont typeface="Wingdings" pitchFamily="2" charset="2"/>
              <a:buChar char="q"/>
            </a:pPr>
            <a:r>
              <a:rPr lang="en-US" dirty="0">
                <a:latin typeface="Arial"/>
                <a:cs typeface="Arial"/>
              </a:rPr>
              <a:t>Senior missionaries familiarize themselves with the initiative by studying the MyBaby4Me syllabus and authorized curriculum. </a:t>
            </a:r>
          </a:p>
          <a:p>
            <a:pPr lvl="3">
              <a:buFont typeface="Wingdings" pitchFamily="2" charset="2"/>
              <a:buChar char="q"/>
            </a:pPr>
            <a:r>
              <a:rPr lang="en-US" dirty="0">
                <a:latin typeface="Arial"/>
                <a:cs typeface="Arial"/>
              </a:rPr>
              <a:t>Senior missionaries study the pre-MTC MyBaby4Me training.</a:t>
            </a:r>
          </a:p>
          <a:p>
            <a:pPr lvl="3">
              <a:buFont typeface="Wingdings" pitchFamily="2" charset="2"/>
              <a:buChar char="q"/>
            </a:pPr>
            <a:r>
              <a:rPr lang="en-US" dirty="0">
                <a:latin typeface="Arial"/>
                <a:cs typeface="Arial"/>
              </a:rPr>
              <a:t>Senior missionaries ensure that:</a:t>
            </a:r>
          </a:p>
          <a:p>
            <a:pPr lvl="4"/>
            <a:r>
              <a:rPr lang="en-US" dirty="0">
                <a:latin typeface="Arial"/>
                <a:cs typeface="Arial"/>
              </a:rPr>
              <a:t>They only share information from the public domain </a:t>
            </a:r>
          </a:p>
          <a:p>
            <a:pPr lvl="4"/>
            <a:r>
              <a:rPr lang="en-US" dirty="0">
                <a:latin typeface="Arial"/>
                <a:cs typeface="Arial"/>
              </a:rPr>
              <a:t>They do not enter into a provider-patient relationship </a:t>
            </a:r>
          </a:p>
          <a:p>
            <a:pPr lvl="4"/>
            <a:r>
              <a:rPr lang="en-US" dirty="0">
                <a:latin typeface="Arial"/>
                <a:cs typeface="Arial"/>
              </a:rPr>
              <a:t>The sisters’ circle meetings and any other MyBaby4Me-related visits do not constitute medical practice nor require state medical licensure.</a:t>
            </a:r>
          </a:p>
          <a:p>
            <a:pPr lvl="3">
              <a:buFont typeface="Wingdings" pitchFamily="2" charset="2"/>
              <a:buChar char="q"/>
            </a:pPr>
            <a:r>
              <a:rPr lang="en-US" dirty="0">
                <a:latin typeface="Arial"/>
                <a:cs typeface="Arial"/>
              </a:rPr>
              <a:t>When referencing the original Ohio State University materials, the attribution “Adopted with permission from Moms2B, Ohio State University” is noted on any written or projected materials.</a:t>
            </a:r>
          </a:p>
          <a:p>
            <a:pPr marL="342900" lvl="2" indent="-342900">
              <a:buFont typeface="+mj-lt"/>
              <a:buAutoNum type="arabicPeriod"/>
            </a:pPr>
            <a:r>
              <a:rPr lang="en-US" b="1" dirty="0">
                <a:latin typeface="Arial"/>
                <a:cs typeface="Arial"/>
              </a:rPr>
              <a:t>Cell phone</a:t>
            </a:r>
          </a:p>
          <a:p>
            <a:pPr lvl="3">
              <a:buFont typeface="Wingdings" pitchFamily="2" charset="2"/>
              <a:buChar char="q"/>
            </a:pPr>
            <a:r>
              <a:rPr lang="en-US" dirty="0">
                <a:latin typeface="Arial"/>
                <a:cs typeface="Arial"/>
              </a:rPr>
              <a:t>Missionaries receive the MyBaby4Me cell phone used by the </a:t>
            </a:r>
            <a:br>
              <a:rPr lang="en-US" dirty="0"/>
            </a:br>
            <a:r>
              <a:rPr lang="en-US" dirty="0">
                <a:latin typeface="Arial"/>
                <a:cs typeface="Arial"/>
              </a:rPr>
              <a:t>previous missionary couple.</a:t>
            </a:r>
          </a:p>
          <a:p>
            <a:pPr lvl="3">
              <a:buFont typeface="Wingdings" pitchFamily="2" charset="2"/>
              <a:buChar char="q"/>
            </a:pPr>
            <a:r>
              <a:rPr lang="en-US" dirty="0">
                <a:latin typeface="Arial"/>
                <a:cs typeface="Arial"/>
              </a:rPr>
              <a:t>For new locations the area welfare self-reliance manager (AWSRM) procures a new smartphone, which ideally would have the new location’s area code, if possible. </a:t>
            </a:r>
          </a:p>
          <a:p>
            <a:pPr lvl="4"/>
            <a:r>
              <a:rPr lang="en-US" dirty="0">
                <a:latin typeface="Arial"/>
                <a:cs typeface="Arial"/>
              </a:rPr>
              <a:t>The cell phone should be confirmed operational before releasing any marketing materials or public service announcements at least one week before the community press conference and neighborhood canvas. </a:t>
            </a:r>
          </a:p>
        </p:txBody>
      </p:sp>
      <p:sp>
        <p:nvSpPr>
          <p:cNvPr id="4" name="Slide Number Placeholder 3">
            <a:extLst>
              <a:ext uri="{FF2B5EF4-FFF2-40B4-BE49-F238E27FC236}">
                <a16:creationId xmlns:a16="http://schemas.microsoft.com/office/drawing/2014/main" id="{158F7B57-F7F1-267E-CC2D-033BF496BCD8}"/>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52</a:t>
            </a:fld>
            <a:endParaRPr lang="en-US"/>
          </a:p>
        </p:txBody>
      </p:sp>
    </p:spTree>
    <p:extLst>
      <p:ext uri="{BB962C8B-B14F-4D97-AF65-F5344CB8AC3E}">
        <p14:creationId xmlns:p14="http://schemas.microsoft.com/office/powerpoint/2010/main" val="217850060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1B2B7-DFFB-91D0-0C38-87FCFCFB1A78}"/>
              </a:ext>
            </a:extLst>
          </p:cNvPr>
          <p:cNvPicPr>
            <a:picLocks noChangeAspect="1"/>
          </p:cNvPicPr>
          <p:nvPr/>
        </p:nvPicPr>
        <p:blipFill>
          <a:blip r:embed="rId2"/>
          <a:srcRect b="11248"/>
          <a:stretch/>
        </p:blipFill>
        <p:spPr>
          <a:xfrm>
            <a:off x="4066823" y="1567544"/>
            <a:ext cx="4096818" cy="4709782"/>
          </a:xfrm>
          <a:prstGeom prst="rect">
            <a:avLst/>
          </a:prstGeom>
        </p:spPr>
      </p:pic>
      <p:sp>
        <p:nvSpPr>
          <p:cNvPr id="2" name="Title 1">
            <a:extLst>
              <a:ext uri="{FF2B5EF4-FFF2-40B4-BE49-F238E27FC236}">
                <a16:creationId xmlns:a16="http://schemas.microsoft.com/office/drawing/2014/main" id="{C04F97D7-95E3-A8F4-B49A-3BCB01644007}"/>
              </a:ext>
            </a:extLst>
          </p:cNvPr>
          <p:cNvSpPr>
            <a:spLocks noGrp="1"/>
          </p:cNvSpPr>
          <p:nvPr>
            <p:ph type="title"/>
          </p:nvPr>
        </p:nvSpPr>
        <p:spPr/>
        <p:txBody>
          <a:bodyPr/>
          <a:lstStyle/>
          <a:p>
            <a:r>
              <a:rPr lang="en-US" sz="3000">
                <a:latin typeface="Arial"/>
                <a:cs typeface="Arial"/>
              </a:rPr>
              <a:t>Appendix 10: Full-Time Missionary Couple Checklist Cont.</a:t>
            </a:r>
            <a:endParaRPr lang="en-US"/>
          </a:p>
        </p:txBody>
      </p:sp>
      <p:sp>
        <p:nvSpPr>
          <p:cNvPr id="4" name="Slide Number Placeholder 3">
            <a:extLst>
              <a:ext uri="{FF2B5EF4-FFF2-40B4-BE49-F238E27FC236}">
                <a16:creationId xmlns:a16="http://schemas.microsoft.com/office/drawing/2014/main" id="{951B512D-90E9-F23A-3928-B9B1143AD706}"/>
              </a:ext>
            </a:extLst>
          </p:cNvPr>
          <p:cNvSpPr>
            <a:spLocks noGrp="1"/>
          </p:cNvSpPr>
          <p:nvPr>
            <p:ph type="sldNum" sz="quarter" idx="4"/>
          </p:nvPr>
        </p:nvSpPr>
        <p:spPr/>
        <p:txBody>
          <a:bodyPr/>
          <a:lstStyle/>
          <a:p>
            <a:fld id="{5B06C967-C119-3A46-8999-DDAAE48B2E46}" type="slidenum">
              <a:rPr lang="en-US" smtClean="0"/>
              <a:pPr/>
              <a:t>53</a:t>
            </a:fld>
            <a:endParaRPr lang="en-US"/>
          </a:p>
        </p:txBody>
      </p:sp>
      <p:pic>
        <p:nvPicPr>
          <p:cNvPr id="5" name="Picture 4">
            <a:extLst>
              <a:ext uri="{FF2B5EF4-FFF2-40B4-BE49-F238E27FC236}">
                <a16:creationId xmlns:a16="http://schemas.microsoft.com/office/drawing/2014/main" id="{FADBAEF5-5449-3D78-5944-D93AB700B542}"/>
              </a:ext>
            </a:extLst>
          </p:cNvPr>
          <p:cNvPicPr>
            <a:picLocks noChangeAspect="1"/>
          </p:cNvPicPr>
          <p:nvPr/>
        </p:nvPicPr>
        <p:blipFill>
          <a:blip r:embed="rId3"/>
          <a:srcRect b="6274"/>
          <a:stretch/>
        </p:blipFill>
        <p:spPr>
          <a:xfrm>
            <a:off x="2144650" y="1268964"/>
            <a:ext cx="3844347" cy="4709782"/>
          </a:xfrm>
          <a:prstGeom prst="rect">
            <a:avLst/>
          </a:prstGeom>
        </p:spPr>
      </p:pic>
    </p:spTree>
    <p:extLst>
      <p:ext uri="{BB962C8B-B14F-4D97-AF65-F5344CB8AC3E}">
        <p14:creationId xmlns:p14="http://schemas.microsoft.com/office/powerpoint/2010/main" val="325378838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587C-75C9-4F24-A27B-46E5F03CEA58}"/>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6079D864-85C3-8C91-85C8-6B71DF0AE846}"/>
              </a:ext>
            </a:extLst>
          </p:cNvPr>
          <p:cNvGrpSpPr/>
          <p:nvPr/>
        </p:nvGrpSpPr>
        <p:grpSpPr>
          <a:xfrm>
            <a:off x="5577702" y="2080545"/>
            <a:ext cx="6004698" cy="4466297"/>
            <a:chOff x="7808913" y="1614488"/>
            <a:chExt cx="3860152" cy="2871183"/>
          </a:xfrm>
        </p:grpSpPr>
        <p:pic>
          <p:nvPicPr>
            <p:cNvPr id="13" name="Picture 12" descr="A tent with a white box&#10;&#10;Description automatically generated">
              <a:extLst>
                <a:ext uri="{FF2B5EF4-FFF2-40B4-BE49-F238E27FC236}">
                  <a16:creationId xmlns:a16="http://schemas.microsoft.com/office/drawing/2014/main" id="{F1CD6911-F42F-F605-AAA1-ACE3A686EFE8}"/>
                </a:ext>
              </a:extLst>
            </p:cNvPr>
            <p:cNvPicPr>
              <a:picLocks noChangeAspect="1"/>
            </p:cNvPicPr>
            <p:nvPr/>
          </p:nvPicPr>
          <p:blipFill>
            <a:blip r:embed="rId2"/>
            <a:srcRect l="17361" t="7800"/>
            <a:stretch/>
          </p:blipFill>
          <p:spPr>
            <a:xfrm>
              <a:off x="7808913" y="1614488"/>
              <a:ext cx="3860152" cy="2871183"/>
            </a:xfrm>
            <a:prstGeom prst="rect">
              <a:avLst/>
            </a:prstGeom>
          </p:spPr>
        </p:pic>
        <p:pic>
          <p:nvPicPr>
            <p:cNvPr id="15" name="Picture 14" descr="A couple of flags with images of children&#10;&#10;Description automatically generated">
              <a:extLst>
                <a:ext uri="{FF2B5EF4-FFF2-40B4-BE49-F238E27FC236}">
                  <a16:creationId xmlns:a16="http://schemas.microsoft.com/office/drawing/2014/main" id="{3B7AC353-FD1D-4C13-3F28-CDF337B1059E}"/>
                </a:ext>
              </a:extLst>
            </p:cNvPr>
            <p:cNvPicPr>
              <a:picLocks noChangeAspect="1"/>
            </p:cNvPicPr>
            <p:nvPr/>
          </p:nvPicPr>
          <p:blipFill>
            <a:blip r:embed="rId3"/>
            <a:srcRect l="18815" t="19369" r="36430" b="20351"/>
            <a:stretch/>
          </p:blipFill>
          <p:spPr>
            <a:xfrm>
              <a:off x="10395679" y="2400300"/>
              <a:ext cx="1108186" cy="1744480"/>
            </a:xfrm>
            <a:prstGeom prst="rect">
              <a:avLst/>
            </a:prstGeom>
          </p:spPr>
        </p:pic>
      </p:grpSp>
      <p:sp>
        <p:nvSpPr>
          <p:cNvPr id="3" name="Text Placeholder 2">
            <a:extLst>
              <a:ext uri="{FF2B5EF4-FFF2-40B4-BE49-F238E27FC236}">
                <a16:creationId xmlns:a16="http://schemas.microsoft.com/office/drawing/2014/main" id="{EE406AEA-71CD-7404-65B3-B92CE016E314}"/>
              </a:ext>
            </a:extLst>
          </p:cNvPr>
          <p:cNvSpPr>
            <a:spLocks noGrp="1"/>
          </p:cNvSpPr>
          <p:nvPr>
            <p:ph type="body" idx="1"/>
          </p:nvPr>
        </p:nvSpPr>
        <p:spPr>
          <a:xfrm>
            <a:off x="609600" y="1371601"/>
            <a:ext cx="5486400" cy="2243930"/>
          </a:xfrm>
        </p:spPr>
        <p:txBody>
          <a:bodyPr numCol="2" spcCol="365760"/>
          <a:lstStyle/>
          <a:p>
            <a:pPr lvl="2">
              <a:buFont typeface="Wingdings" pitchFamily="2" charset="2"/>
              <a:buChar char="q"/>
            </a:pPr>
            <a:r>
              <a:rPr lang="en-US" dirty="0"/>
              <a:t>2 banner stand</a:t>
            </a:r>
          </a:p>
          <a:p>
            <a:pPr lvl="2">
              <a:buFont typeface="Wingdings" pitchFamily="2" charset="2"/>
              <a:buChar char="q"/>
            </a:pPr>
            <a:r>
              <a:rPr lang="en-US" dirty="0"/>
              <a:t>2 feather flags</a:t>
            </a:r>
          </a:p>
          <a:p>
            <a:pPr lvl="2">
              <a:buFont typeface="Wingdings" pitchFamily="2" charset="2"/>
              <a:buChar char="q"/>
            </a:pPr>
            <a:r>
              <a:rPr lang="en-US" dirty="0"/>
              <a:t>1 table runner</a:t>
            </a:r>
          </a:p>
          <a:p>
            <a:pPr lvl="2">
              <a:buFont typeface="Wingdings" pitchFamily="2" charset="2"/>
              <a:buChar char="q"/>
            </a:pPr>
            <a:r>
              <a:rPr lang="en-US" dirty="0"/>
              <a:t>1 institutional brochure</a:t>
            </a:r>
          </a:p>
          <a:p>
            <a:pPr lvl="2">
              <a:buFont typeface="Wingdings" pitchFamily="2" charset="2"/>
              <a:buChar char="q"/>
            </a:pPr>
            <a:r>
              <a:rPr lang="en-US" dirty="0"/>
              <a:t>1 infographic</a:t>
            </a:r>
          </a:p>
          <a:p>
            <a:pPr lvl="2">
              <a:buFont typeface="Wingdings" pitchFamily="2" charset="2"/>
              <a:buChar char="q"/>
            </a:pPr>
            <a:r>
              <a:rPr lang="en-US" dirty="0"/>
              <a:t>4 laminated posters</a:t>
            </a:r>
          </a:p>
          <a:p>
            <a:pPr lvl="2">
              <a:buFont typeface="Wingdings" pitchFamily="2" charset="2"/>
              <a:buChar char="q"/>
            </a:pPr>
            <a:r>
              <a:rPr lang="en-US" dirty="0"/>
              <a:t>1 canopy</a:t>
            </a:r>
          </a:p>
          <a:p>
            <a:pPr lvl="2">
              <a:buFont typeface="Wingdings" pitchFamily="2" charset="2"/>
              <a:buChar char="q"/>
            </a:pPr>
            <a:r>
              <a:rPr lang="en-US" dirty="0"/>
              <a:t>1 step and repeat backwall</a:t>
            </a:r>
          </a:p>
        </p:txBody>
      </p:sp>
      <p:sp>
        <p:nvSpPr>
          <p:cNvPr id="4" name="Slide Number Placeholder 3">
            <a:extLst>
              <a:ext uri="{FF2B5EF4-FFF2-40B4-BE49-F238E27FC236}">
                <a16:creationId xmlns:a16="http://schemas.microsoft.com/office/drawing/2014/main" id="{FAB76976-AD68-C625-A6E3-2AB371D0D0EA}"/>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54</a:t>
            </a:fld>
            <a:endParaRPr lang="en-US"/>
          </a:p>
        </p:txBody>
      </p:sp>
      <p:pic>
        <p:nvPicPr>
          <p:cNvPr id="6" name="Picture 5">
            <a:extLst>
              <a:ext uri="{FF2B5EF4-FFF2-40B4-BE49-F238E27FC236}">
                <a16:creationId xmlns:a16="http://schemas.microsoft.com/office/drawing/2014/main" id="{EDBD1A4A-AAC2-E723-5093-8F5376FE4165}"/>
              </a:ext>
            </a:extLst>
          </p:cNvPr>
          <p:cNvPicPr>
            <a:picLocks noChangeAspect="1"/>
          </p:cNvPicPr>
          <p:nvPr/>
        </p:nvPicPr>
        <p:blipFill>
          <a:blip r:embed="rId4"/>
          <a:stretch>
            <a:fillRect/>
          </a:stretch>
        </p:blipFill>
        <p:spPr>
          <a:xfrm>
            <a:off x="3234778" y="1197075"/>
            <a:ext cx="3465790" cy="4463850"/>
          </a:xfrm>
          <a:prstGeom prst="rect">
            <a:avLst/>
          </a:prstGeom>
        </p:spPr>
      </p:pic>
      <p:sp>
        <p:nvSpPr>
          <p:cNvPr id="2" name="Title 1">
            <a:extLst>
              <a:ext uri="{FF2B5EF4-FFF2-40B4-BE49-F238E27FC236}">
                <a16:creationId xmlns:a16="http://schemas.microsoft.com/office/drawing/2014/main" id="{9EFEC6C6-EB19-820D-5C1D-E3411E417595}"/>
              </a:ext>
            </a:extLst>
          </p:cNvPr>
          <p:cNvSpPr>
            <a:spLocks noGrp="1"/>
          </p:cNvSpPr>
          <p:nvPr>
            <p:ph type="title"/>
          </p:nvPr>
        </p:nvSpPr>
        <p:spPr>
          <a:xfrm>
            <a:off x="609600" y="342900"/>
            <a:ext cx="10972800" cy="1028700"/>
          </a:xfrm>
        </p:spPr>
        <p:txBody>
          <a:bodyPr anchor="ctr"/>
          <a:lstStyle/>
          <a:p>
            <a:r>
              <a:rPr lang="en-US" sz="3000" dirty="0"/>
              <a:t>Appendix 11: Marketing Kit</a:t>
            </a:r>
          </a:p>
        </p:txBody>
      </p:sp>
    </p:spTree>
    <p:extLst>
      <p:ext uri="{BB962C8B-B14F-4D97-AF65-F5344CB8AC3E}">
        <p14:creationId xmlns:p14="http://schemas.microsoft.com/office/powerpoint/2010/main" val="131381354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F85D-34D7-5C26-34A9-3D6FAA1115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13B2A5-D221-3355-AF10-C5EF41C42320}"/>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55</a:t>
            </a:fld>
            <a:endParaRPr lang="en-US"/>
          </a:p>
        </p:txBody>
      </p:sp>
      <p:pic>
        <p:nvPicPr>
          <p:cNvPr id="11" name="Picture 10">
            <a:extLst>
              <a:ext uri="{FF2B5EF4-FFF2-40B4-BE49-F238E27FC236}">
                <a16:creationId xmlns:a16="http://schemas.microsoft.com/office/drawing/2014/main" id="{02C55321-242E-D72C-C538-506B40B8EFF9}"/>
              </a:ext>
            </a:extLst>
          </p:cNvPr>
          <p:cNvPicPr>
            <a:picLocks noChangeAspect="1"/>
          </p:cNvPicPr>
          <p:nvPr/>
        </p:nvPicPr>
        <p:blipFill>
          <a:blip r:embed="rId3"/>
          <a:stretch>
            <a:fillRect/>
          </a:stretch>
        </p:blipFill>
        <p:spPr>
          <a:xfrm rot="19997813">
            <a:off x="985943" y="1510058"/>
            <a:ext cx="4961707" cy="3837883"/>
          </a:xfrm>
          <a:prstGeom prst="rect">
            <a:avLst/>
          </a:prstGeom>
        </p:spPr>
      </p:pic>
      <p:pic>
        <p:nvPicPr>
          <p:cNvPr id="14" name="Picture 13">
            <a:extLst>
              <a:ext uri="{FF2B5EF4-FFF2-40B4-BE49-F238E27FC236}">
                <a16:creationId xmlns:a16="http://schemas.microsoft.com/office/drawing/2014/main" id="{4CDC95B4-B729-5A59-3E0B-04C6B5251D22}"/>
              </a:ext>
            </a:extLst>
          </p:cNvPr>
          <p:cNvPicPr>
            <a:picLocks noChangeAspect="1"/>
          </p:cNvPicPr>
          <p:nvPr/>
        </p:nvPicPr>
        <p:blipFill>
          <a:blip r:embed="rId4"/>
          <a:stretch>
            <a:fillRect/>
          </a:stretch>
        </p:blipFill>
        <p:spPr>
          <a:xfrm rot="20096086">
            <a:off x="5328120" y="1997715"/>
            <a:ext cx="4961707" cy="3852202"/>
          </a:xfrm>
          <a:prstGeom prst="rect">
            <a:avLst/>
          </a:prstGeom>
        </p:spPr>
      </p:pic>
      <p:sp>
        <p:nvSpPr>
          <p:cNvPr id="2" name="Title 1">
            <a:extLst>
              <a:ext uri="{FF2B5EF4-FFF2-40B4-BE49-F238E27FC236}">
                <a16:creationId xmlns:a16="http://schemas.microsoft.com/office/drawing/2014/main" id="{1EDC6FCF-0E44-F08B-1286-3D85A5D4FB6D}"/>
              </a:ext>
            </a:extLst>
          </p:cNvPr>
          <p:cNvSpPr>
            <a:spLocks noGrp="1"/>
          </p:cNvSpPr>
          <p:nvPr>
            <p:ph type="title"/>
          </p:nvPr>
        </p:nvSpPr>
        <p:spPr>
          <a:xfrm>
            <a:off x="609600" y="342900"/>
            <a:ext cx="10972800" cy="1028700"/>
          </a:xfrm>
        </p:spPr>
        <p:txBody>
          <a:bodyPr anchor="ctr"/>
          <a:lstStyle/>
          <a:p>
            <a:r>
              <a:rPr lang="en-US" sz="3000" dirty="0"/>
              <a:t>Appendix 11: Marketing Kit</a:t>
            </a:r>
          </a:p>
        </p:txBody>
      </p:sp>
    </p:spTree>
    <p:extLst>
      <p:ext uri="{BB962C8B-B14F-4D97-AF65-F5344CB8AC3E}">
        <p14:creationId xmlns:p14="http://schemas.microsoft.com/office/powerpoint/2010/main" val="97674820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2675C-E74B-FE29-D432-476EC2EA5D2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D4F6BC4-FA29-F86D-C6EE-7FE4A0D6231C}"/>
              </a:ext>
            </a:extLst>
          </p:cNvPr>
          <p:cNvPicPr>
            <a:picLocks noChangeAspect="1"/>
          </p:cNvPicPr>
          <p:nvPr/>
        </p:nvPicPr>
        <p:blipFill>
          <a:blip r:embed="rId2"/>
          <a:stretch>
            <a:fillRect/>
          </a:stretch>
        </p:blipFill>
        <p:spPr>
          <a:xfrm>
            <a:off x="259461" y="1275779"/>
            <a:ext cx="11853170" cy="4306441"/>
          </a:xfrm>
          <a:prstGeom prst="rect">
            <a:avLst/>
          </a:prstGeom>
        </p:spPr>
      </p:pic>
      <p:sp>
        <p:nvSpPr>
          <p:cNvPr id="2" name="Title 1">
            <a:extLst>
              <a:ext uri="{FF2B5EF4-FFF2-40B4-BE49-F238E27FC236}">
                <a16:creationId xmlns:a16="http://schemas.microsoft.com/office/drawing/2014/main" id="{95931DAA-614F-B195-9F44-6881145AE0AF}"/>
              </a:ext>
            </a:extLst>
          </p:cNvPr>
          <p:cNvSpPr>
            <a:spLocks noGrp="1"/>
          </p:cNvSpPr>
          <p:nvPr>
            <p:ph type="title"/>
          </p:nvPr>
        </p:nvSpPr>
        <p:spPr>
          <a:xfrm>
            <a:off x="609600" y="342900"/>
            <a:ext cx="10972800" cy="1028700"/>
          </a:xfrm>
        </p:spPr>
        <p:txBody>
          <a:bodyPr anchor="ctr"/>
          <a:lstStyle/>
          <a:p>
            <a:r>
              <a:rPr lang="en-US" sz="3000" dirty="0"/>
              <a:t>Appendix 11: Marketing Kit</a:t>
            </a:r>
          </a:p>
        </p:txBody>
      </p:sp>
      <p:sp>
        <p:nvSpPr>
          <p:cNvPr id="4" name="Slide Number Placeholder 3">
            <a:extLst>
              <a:ext uri="{FF2B5EF4-FFF2-40B4-BE49-F238E27FC236}">
                <a16:creationId xmlns:a16="http://schemas.microsoft.com/office/drawing/2014/main" id="{2DE70C73-E177-C099-E72C-46745E5B2D24}"/>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56</a:t>
            </a:fld>
            <a:endParaRPr lang="en-US"/>
          </a:p>
        </p:txBody>
      </p:sp>
    </p:spTree>
    <p:extLst>
      <p:ext uri="{BB962C8B-B14F-4D97-AF65-F5344CB8AC3E}">
        <p14:creationId xmlns:p14="http://schemas.microsoft.com/office/powerpoint/2010/main" val="92077503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6B27-B7AD-4606-740A-D828508DB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E8DD4-1F09-3020-1FB2-086F95722A38}"/>
              </a:ext>
            </a:extLst>
          </p:cNvPr>
          <p:cNvSpPr>
            <a:spLocks noGrp="1"/>
          </p:cNvSpPr>
          <p:nvPr>
            <p:ph type="title"/>
          </p:nvPr>
        </p:nvSpPr>
        <p:spPr>
          <a:xfrm>
            <a:off x="609600" y="342900"/>
            <a:ext cx="10972800" cy="1028700"/>
          </a:xfrm>
        </p:spPr>
        <p:txBody>
          <a:bodyPr anchor="ctr"/>
          <a:lstStyle/>
          <a:p>
            <a:r>
              <a:rPr lang="en-US" sz="3000" dirty="0"/>
              <a:t>Appendix 11: Marketing Kit</a:t>
            </a:r>
          </a:p>
        </p:txBody>
      </p:sp>
      <p:sp>
        <p:nvSpPr>
          <p:cNvPr id="4" name="Slide Number Placeholder 3">
            <a:extLst>
              <a:ext uri="{FF2B5EF4-FFF2-40B4-BE49-F238E27FC236}">
                <a16:creationId xmlns:a16="http://schemas.microsoft.com/office/drawing/2014/main" id="{80E0E94A-829D-C24E-978D-C9562990AE74}"/>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57</a:t>
            </a:fld>
            <a:endParaRPr lang="en-US"/>
          </a:p>
        </p:txBody>
      </p:sp>
      <p:pic>
        <p:nvPicPr>
          <p:cNvPr id="6" name="Picture 5">
            <a:extLst>
              <a:ext uri="{FF2B5EF4-FFF2-40B4-BE49-F238E27FC236}">
                <a16:creationId xmlns:a16="http://schemas.microsoft.com/office/drawing/2014/main" id="{AFF0850B-D157-CEC8-6995-3D546AE7B3C4}"/>
              </a:ext>
            </a:extLst>
          </p:cNvPr>
          <p:cNvPicPr>
            <a:picLocks noChangeAspect="1"/>
          </p:cNvPicPr>
          <p:nvPr/>
        </p:nvPicPr>
        <p:blipFill>
          <a:blip r:embed="rId2"/>
          <a:stretch>
            <a:fillRect/>
          </a:stretch>
        </p:blipFill>
        <p:spPr>
          <a:xfrm>
            <a:off x="1935589" y="1207565"/>
            <a:ext cx="2330570" cy="5207268"/>
          </a:xfrm>
          <a:prstGeom prst="rect">
            <a:avLst/>
          </a:prstGeom>
        </p:spPr>
      </p:pic>
      <p:pic>
        <p:nvPicPr>
          <p:cNvPr id="8" name="Picture 7">
            <a:extLst>
              <a:ext uri="{FF2B5EF4-FFF2-40B4-BE49-F238E27FC236}">
                <a16:creationId xmlns:a16="http://schemas.microsoft.com/office/drawing/2014/main" id="{DDBA5EC5-3125-A83E-B05C-FDD04AE2BF72}"/>
              </a:ext>
            </a:extLst>
          </p:cNvPr>
          <p:cNvPicPr>
            <a:picLocks noChangeAspect="1"/>
          </p:cNvPicPr>
          <p:nvPr/>
        </p:nvPicPr>
        <p:blipFill>
          <a:blip r:embed="rId3"/>
          <a:stretch>
            <a:fillRect/>
          </a:stretch>
        </p:blipFill>
        <p:spPr>
          <a:xfrm>
            <a:off x="5166961" y="1213916"/>
            <a:ext cx="2343270" cy="5200917"/>
          </a:xfrm>
          <a:prstGeom prst="rect">
            <a:avLst/>
          </a:prstGeom>
        </p:spPr>
      </p:pic>
    </p:spTree>
    <p:extLst>
      <p:ext uri="{BB962C8B-B14F-4D97-AF65-F5344CB8AC3E}">
        <p14:creationId xmlns:p14="http://schemas.microsoft.com/office/powerpoint/2010/main" val="173381668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5195-F128-BECE-E0C5-DC700C3BB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B3ADB-A0CF-C549-0E63-2A206F2CD8F4}"/>
              </a:ext>
            </a:extLst>
          </p:cNvPr>
          <p:cNvSpPr>
            <a:spLocks noGrp="1"/>
          </p:cNvSpPr>
          <p:nvPr>
            <p:ph type="title"/>
          </p:nvPr>
        </p:nvSpPr>
        <p:spPr>
          <a:xfrm>
            <a:off x="609600" y="342900"/>
            <a:ext cx="10972800" cy="1028700"/>
          </a:xfrm>
        </p:spPr>
        <p:txBody>
          <a:bodyPr anchor="ctr"/>
          <a:lstStyle/>
          <a:p>
            <a:r>
              <a:rPr lang="en-US" sz="3000" dirty="0"/>
              <a:t>Appendix 12: Launch Marketing/Communication Plan</a:t>
            </a:r>
          </a:p>
        </p:txBody>
      </p:sp>
      <p:sp>
        <p:nvSpPr>
          <p:cNvPr id="3" name="Text Placeholder 2">
            <a:extLst>
              <a:ext uri="{FF2B5EF4-FFF2-40B4-BE49-F238E27FC236}">
                <a16:creationId xmlns:a16="http://schemas.microsoft.com/office/drawing/2014/main" id="{082860BE-8678-C34C-847C-B75D46A6DE71}"/>
              </a:ext>
            </a:extLst>
          </p:cNvPr>
          <p:cNvSpPr>
            <a:spLocks noGrp="1"/>
          </p:cNvSpPr>
          <p:nvPr>
            <p:ph type="body" idx="1"/>
          </p:nvPr>
        </p:nvSpPr>
        <p:spPr>
          <a:xfrm>
            <a:off x="609600" y="1371599"/>
            <a:ext cx="10972800" cy="5043233"/>
          </a:xfrm>
        </p:spPr>
        <p:txBody>
          <a:bodyPr numCol="2" spcCol="365760"/>
          <a:lstStyle/>
          <a:p>
            <a:pPr marL="342900" lvl="2" indent="-342900">
              <a:buFont typeface="+mj-lt"/>
              <a:buAutoNum type="arabicPeriod"/>
            </a:pPr>
            <a:r>
              <a:rPr lang="en-US" b="1" dirty="0"/>
              <a:t>Marketing plan</a:t>
            </a:r>
          </a:p>
          <a:p>
            <a:pPr lvl="3">
              <a:buFont typeface="Wingdings" pitchFamily="2" charset="2"/>
              <a:buChar char="q"/>
            </a:pPr>
            <a:r>
              <a:rPr lang="en-US" dirty="0"/>
              <a:t>MyBaby4Me brochures, banners, flags, tablecloths, one-page summaries, and other print materials available in PDF format can be shared with potential collaborating organizations to drive interest in the initiative. </a:t>
            </a:r>
          </a:p>
          <a:p>
            <a:pPr lvl="4"/>
            <a:r>
              <a:rPr lang="en-US" dirty="0"/>
              <a:t>Please work with the publishing services manager and area communications director to order these approximately </a:t>
            </a:r>
            <a:br>
              <a:rPr lang="en-US" dirty="0"/>
            </a:br>
            <a:r>
              <a:rPr lang="en-US" dirty="0"/>
              <a:t>60 to 90 days before launch.</a:t>
            </a:r>
          </a:p>
          <a:p>
            <a:pPr lvl="3">
              <a:buFont typeface="Wingdings" pitchFamily="2" charset="2"/>
              <a:buChar char="q"/>
            </a:pPr>
            <a:r>
              <a:rPr lang="en-US" dirty="0"/>
              <a:t>Plan to canvas the targeted neighborhood in conjunction with a formal press conference 3 to 4 weeks before the initiative launch. </a:t>
            </a:r>
          </a:p>
          <a:p>
            <a:pPr lvl="4"/>
            <a:r>
              <a:rPr lang="en-US" dirty="0"/>
              <a:t>Each household in the zip code or targeted neighborhood(s) receives a copy of the brochure. </a:t>
            </a:r>
          </a:p>
          <a:p>
            <a:pPr lvl="4"/>
            <a:r>
              <a:rPr lang="en-US" dirty="0"/>
              <a:t>Canvasing volunteers encourage people to attend by briefly explaining what the initiative offers.</a:t>
            </a:r>
          </a:p>
          <a:p>
            <a:pPr lvl="3">
              <a:buFont typeface="Wingdings" pitchFamily="2" charset="2"/>
              <a:buChar char="q"/>
            </a:pPr>
            <a:r>
              <a:rPr lang="en-US" dirty="0"/>
              <a:t>The local banner organization can contact local media to ask them to highlight the initiative with print, web, and television news stories.</a:t>
            </a:r>
          </a:p>
          <a:p>
            <a:pPr lvl="3">
              <a:buFont typeface="Wingdings" pitchFamily="2" charset="2"/>
              <a:buChar char="q"/>
            </a:pPr>
            <a:r>
              <a:rPr lang="en-US" dirty="0"/>
              <a:t>Posters include names of collaborating organizations.</a:t>
            </a:r>
          </a:p>
          <a:p>
            <a:pPr lvl="4"/>
            <a:r>
              <a:rPr lang="en-US" dirty="0"/>
              <a:t>A list of the organizations is submitted no later than 60 days before launch so posters can be created.</a:t>
            </a:r>
          </a:p>
          <a:p>
            <a:pPr lvl="3">
              <a:buFont typeface="Wingdings" pitchFamily="2" charset="2"/>
              <a:buChar char="q"/>
            </a:pPr>
            <a:r>
              <a:rPr lang="en-US" dirty="0"/>
              <a:t>Marketing materials and one-page documents:</a:t>
            </a:r>
          </a:p>
          <a:p>
            <a:pPr lvl="4"/>
            <a:r>
              <a:rPr lang="en-US" dirty="0"/>
              <a:t>Maps, phone numbers, organizations names, and the host city for each new location are inserted into the pamphlet templates created for MyBaby4Me.</a:t>
            </a:r>
          </a:p>
          <a:p>
            <a:pPr lvl="4"/>
            <a:r>
              <a:rPr lang="en-US" dirty="0"/>
              <a:t>When pamphlet updates are completed, they should be printed locally to avoid unnecessary shipping costs and logistical issues. </a:t>
            </a:r>
          </a:p>
          <a:p>
            <a:pPr marL="1188720" lvl="4"/>
            <a:r>
              <a:rPr lang="en-US" dirty="0"/>
              <a:t>The local communications director should be able to assist with locating a suitable printer.</a:t>
            </a:r>
          </a:p>
          <a:p>
            <a:pPr lvl="4"/>
            <a:r>
              <a:rPr lang="en-US" dirty="0"/>
              <a:t>When a printer has been identified, printing costs can be covered by the area publishing budget. </a:t>
            </a:r>
          </a:p>
          <a:p>
            <a:pPr marL="1188720" lvl="4"/>
            <a:r>
              <a:rPr lang="en-US" dirty="0"/>
              <a:t>Work with your publishing services manager for assistance </a:t>
            </a:r>
            <a:br>
              <a:rPr lang="en-US" dirty="0"/>
            </a:br>
            <a:r>
              <a:rPr lang="en-US" dirty="0"/>
              <a:t>with these costs.</a:t>
            </a:r>
          </a:p>
          <a:p>
            <a:pPr lvl="4"/>
            <a:r>
              <a:rPr lang="en-US" dirty="0"/>
              <a:t>One-page documents that summarize the initiative are generic </a:t>
            </a:r>
            <a:br>
              <a:rPr lang="en-US" dirty="0"/>
            </a:br>
            <a:r>
              <a:rPr lang="en-US" dirty="0"/>
              <a:t>by design.    </a:t>
            </a:r>
          </a:p>
          <a:p>
            <a:pPr marL="1188720" lvl="4"/>
            <a:r>
              <a:rPr lang="en-US" dirty="0"/>
              <a:t>Printable PDFs can be acquired from the publishing </a:t>
            </a:r>
            <a:br>
              <a:rPr lang="en-US" dirty="0"/>
            </a:br>
            <a:r>
              <a:rPr lang="en-US" dirty="0"/>
              <a:t>services manager. </a:t>
            </a:r>
          </a:p>
          <a:p>
            <a:pPr marL="1188720" lvl="4"/>
            <a:r>
              <a:rPr lang="en-US" dirty="0"/>
              <a:t>These documents can also be printed locally.</a:t>
            </a:r>
          </a:p>
          <a:p>
            <a:pPr marL="342900" lvl="2" indent="-342900">
              <a:buFont typeface="+mj-lt"/>
              <a:buAutoNum type="arabicPeriod"/>
            </a:pPr>
            <a:r>
              <a:rPr lang="en-US" b="1" dirty="0"/>
              <a:t>Communication plan </a:t>
            </a:r>
          </a:p>
          <a:p>
            <a:pPr lvl="3">
              <a:buFont typeface="Wingdings" pitchFamily="2" charset="2"/>
              <a:buChar char="q"/>
            </a:pPr>
            <a:r>
              <a:rPr lang="en-US" dirty="0"/>
              <a:t>Area communications team plans a social media campaign (Facebook, Instagram, and so on) to build interest in the initiative.</a:t>
            </a:r>
          </a:p>
          <a:p>
            <a:pPr lvl="3">
              <a:buFont typeface="Wingdings" pitchFamily="2" charset="2"/>
              <a:buChar char="q"/>
            </a:pPr>
            <a:r>
              <a:rPr lang="en-US" dirty="0"/>
              <a:t>Public service announcement:</a:t>
            </a:r>
          </a:p>
          <a:p>
            <a:pPr lvl="4"/>
            <a:r>
              <a:rPr lang="en-US" dirty="0"/>
              <a:t>National banner will record the public service announcement (an example can be acquired from the publishing services manager). </a:t>
            </a:r>
          </a:p>
          <a:p>
            <a:pPr lvl="4"/>
            <a:r>
              <a:rPr lang="en-US" dirty="0"/>
              <a:t>Send the recording to the publishing services manager to add background music to the announcement. </a:t>
            </a:r>
          </a:p>
          <a:p>
            <a:pPr lvl="4"/>
            <a:r>
              <a:rPr lang="en-US" dirty="0"/>
              <a:t>Files should be delivered no later than 30 to 45 days before </a:t>
            </a:r>
            <a:br>
              <a:rPr lang="en-US" dirty="0"/>
            </a:br>
            <a:r>
              <a:rPr lang="en-US" dirty="0"/>
              <a:t>launch in recommended formats such as 16 or 24-bit audio and 128kbs .mp3 or .wav files. </a:t>
            </a:r>
          </a:p>
          <a:p>
            <a:pPr lvl="4"/>
            <a:r>
              <a:rPr lang="en-US" dirty="0"/>
              <a:t>The local communication director will ensure that the public service announcement is run in the designated area during the first weeks of initiative operation. The local banner organization may have contacts with local radio stations that broadcast in the target community.</a:t>
            </a:r>
          </a:p>
        </p:txBody>
      </p:sp>
      <p:sp>
        <p:nvSpPr>
          <p:cNvPr id="4" name="Slide Number Placeholder 3">
            <a:extLst>
              <a:ext uri="{FF2B5EF4-FFF2-40B4-BE49-F238E27FC236}">
                <a16:creationId xmlns:a16="http://schemas.microsoft.com/office/drawing/2014/main" id="{13B7CC3A-852B-864C-18A1-DB38A30BBDE2}"/>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58</a:t>
            </a:fld>
            <a:endParaRPr lang="en-US"/>
          </a:p>
        </p:txBody>
      </p:sp>
    </p:spTree>
    <p:extLst>
      <p:ext uri="{BB962C8B-B14F-4D97-AF65-F5344CB8AC3E}">
        <p14:creationId xmlns:p14="http://schemas.microsoft.com/office/powerpoint/2010/main" val="371713141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7CFFC-AC61-62A0-C60C-61DBCAD7F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397BF-9F8F-781F-FB14-3AAEA5A2A17C}"/>
              </a:ext>
            </a:extLst>
          </p:cNvPr>
          <p:cNvSpPr>
            <a:spLocks noGrp="1"/>
          </p:cNvSpPr>
          <p:nvPr>
            <p:ph type="title"/>
          </p:nvPr>
        </p:nvSpPr>
        <p:spPr>
          <a:xfrm>
            <a:off x="609600" y="342900"/>
            <a:ext cx="10972800" cy="1028700"/>
          </a:xfrm>
        </p:spPr>
        <p:txBody>
          <a:bodyPr anchor="ctr"/>
          <a:lstStyle/>
          <a:p>
            <a:r>
              <a:rPr lang="en-US" sz="3000"/>
              <a:t>Appendix 13: Program Schedule</a:t>
            </a:r>
          </a:p>
        </p:txBody>
      </p:sp>
      <p:sp>
        <p:nvSpPr>
          <p:cNvPr id="3" name="Text Placeholder 2">
            <a:extLst>
              <a:ext uri="{FF2B5EF4-FFF2-40B4-BE49-F238E27FC236}">
                <a16:creationId xmlns:a16="http://schemas.microsoft.com/office/drawing/2014/main" id="{EE5E4DE4-2E83-F900-CE56-528C02B06933}"/>
              </a:ext>
            </a:extLst>
          </p:cNvPr>
          <p:cNvSpPr>
            <a:spLocks noGrp="1"/>
          </p:cNvSpPr>
          <p:nvPr>
            <p:ph type="body" idx="1"/>
          </p:nvPr>
        </p:nvSpPr>
        <p:spPr>
          <a:xfrm>
            <a:off x="609600" y="1371600"/>
            <a:ext cx="10972800" cy="4800600"/>
          </a:xfrm>
        </p:spPr>
        <p:txBody>
          <a:bodyPr numCol="2" spcCol="365760"/>
          <a:lstStyle/>
          <a:p>
            <a:pPr lvl="2">
              <a:buFont typeface="Wingdings" pitchFamily="2" charset="2"/>
              <a:buChar char="q"/>
            </a:pPr>
            <a:r>
              <a:rPr lang="en-US" dirty="0"/>
              <a:t>Inform the participants that MyBaby4Me is centered on twice weekly, two-hour gatherings of expecting and recently delivered mothers from the target zip code (or neighboring areas). </a:t>
            </a:r>
          </a:p>
          <a:p>
            <a:pPr lvl="2">
              <a:buFont typeface="Wingdings" pitchFamily="2" charset="2"/>
              <a:buChar char="q"/>
            </a:pPr>
            <a:r>
              <a:rPr lang="en-US" dirty="0"/>
              <a:t>When they attend their first meeting, ask the women to complete a MyBaby4Me participant release form, release of information (ROI), and transportation waiver. </a:t>
            </a:r>
          </a:p>
          <a:p>
            <a:pPr lvl="2">
              <a:buFont typeface="Wingdings" pitchFamily="2" charset="2"/>
              <a:buChar char="q"/>
            </a:pPr>
            <a:r>
              <a:rPr lang="en-US" dirty="0"/>
              <a:t>When participants come to any MyBaby4Me meeting, ask </a:t>
            </a:r>
            <a:br>
              <a:rPr lang="en-US" dirty="0"/>
            </a:br>
            <a:r>
              <a:rPr lang="en-US" dirty="0"/>
              <a:t>them to enter basic demographic information into the MyBaby4Me data management tool owned by the national banner organization. </a:t>
            </a:r>
          </a:p>
          <a:p>
            <a:pPr lvl="2">
              <a:buFont typeface="Wingdings" pitchFamily="2" charset="2"/>
              <a:buChar char="q"/>
            </a:pPr>
            <a:r>
              <a:rPr lang="en-US" dirty="0"/>
              <a:t>A personal health inventory is obtained during each visit (appropriate to the woman's personal situation and the </a:t>
            </a:r>
            <a:br>
              <a:rPr lang="en-US" dirty="0"/>
            </a:br>
            <a:r>
              <a:rPr lang="en-US" dirty="0"/>
              <a:t>group dynamics). </a:t>
            </a:r>
          </a:p>
          <a:p>
            <a:pPr lvl="3"/>
            <a:r>
              <a:rPr lang="en-US" dirty="0"/>
              <a:t>Obtain the history either early in the visit or later when the woman has developed a sense of comfort and trust with the initiative. </a:t>
            </a:r>
          </a:p>
          <a:p>
            <a:pPr lvl="3"/>
            <a:r>
              <a:rPr lang="en-US" dirty="0"/>
              <a:t>Obtain key demographic and risk-factor information (in the reporting tool for the database).</a:t>
            </a:r>
          </a:p>
          <a:p>
            <a:pPr lvl="3"/>
            <a:r>
              <a:rPr lang="en-US" dirty="0"/>
              <a:t>Solicit and document information about potential gaps in support. </a:t>
            </a:r>
          </a:p>
          <a:p>
            <a:pPr lvl="3"/>
            <a:r>
              <a:rPr lang="en-US" dirty="0"/>
              <a:t>Track aid rendered, including meals, grocery and grocery card support, transportation, and housing assistance.</a:t>
            </a:r>
          </a:p>
          <a:p>
            <a:pPr lvl="3"/>
            <a:r>
              <a:rPr lang="en-US" dirty="0"/>
              <a:t>Track pregnancy outcome and the infant’s first year of life so these details can be easily viewed at any time.</a:t>
            </a:r>
          </a:p>
          <a:p>
            <a:pPr lvl="2">
              <a:buFont typeface="Wingdings" pitchFamily="2" charset="2"/>
              <a:buChar char="q"/>
            </a:pPr>
            <a:r>
              <a:rPr lang="en-US" dirty="0"/>
              <a:t>Begin each meeting with the women, the instructors,</a:t>
            </a:r>
            <a:br>
              <a:rPr lang="en-US" dirty="0"/>
            </a:br>
            <a:r>
              <a:rPr lang="en-US" dirty="0"/>
              <a:t>and others sitting in a circle. </a:t>
            </a:r>
          </a:p>
          <a:p>
            <a:pPr lvl="3"/>
            <a:r>
              <a:rPr lang="en-US" dirty="0"/>
              <a:t>Children are invited to a volunteer-assisted play area where their mothers can always see them (appendix 8).</a:t>
            </a:r>
          </a:p>
          <a:p>
            <a:pPr lvl="2">
              <a:spcAft>
                <a:spcPts val="400"/>
              </a:spcAft>
              <a:buFont typeface="Wingdings" pitchFamily="2" charset="2"/>
              <a:buChar char="q"/>
            </a:pPr>
            <a:r>
              <a:rPr lang="en-US" dirty="0"/>
              <a:t>While the children are being entertained, senior missionaries or guest faculty lead discussions on a selected curriculum topic.</a:t>
            </a:r>
          </a:p>
          <a:p>
            <a:pPr lvl="1"/>
            <a:r>
              <a:rPr lang="en-US" b="1" dirty="0"/>
              <a:t>MyBaby4Me Revolving Curriculum</a:t>
            </a:r>
          </a:p>
          <a:p>
            <a:pPr lvl="2">
              <a:buFont typeface="Wingdings" pitchFamily="2" charset="2"/>
              <a:buChar char="q"/>
            </a:pPr>
            <a:r>
              <a:rPr lang="en-US" dirty="0"/>
              <a:t>Encourage women to ask questions, express their concerns, and share with one another. </a:t>
            </a:r>
          </a:p>
          <a:p>
            <a:pPr lvl="2">
              <a:buFont typeface="Wingdings" pitchFamily="2" charset="2"/>
              <a:buChar char="q"/>
            </a:pPr>
            <a:r>
              <a:rPr lang="en-US" dirty="0"/>
              <a:t>Key safe pregnancy principles are repeatedly taught and emphasized. </a:t>
            </a:r>
          </a:p>
          <a:p>
            <a:pPr lvl="2">
              <a:buFont typeface="Wingdings" pitchFamily="2" charset="2"/>
              <a:buChar char="q"/>
            </a:pPr>
            <a:r>
              <a:rPr lang="en-US" dirty="0"/>
              <a:t>The intent of the initiative is to expose every woman to the entire curriculum at least twice during her pregnancy and then again during the first year of their newborn’s life.</a:t>
            </a:r>
          </a:p>
        </p:txBody>
      </p:sp>
      <p:sp>
        <p:nvSpPr>
          <p:cNvPr id="4" name="Slide Number Placeholder 3">
            <a:extLst>
              <a:ext uri="{FF2B5EF4-FFF2-40B4-BE49-F238E27FC236}">
                <a16:creationId xmlns:a16="http://schemas.microsoft.com/office/drawing/2014/main" id="{4CBB2148-D9AF-C03F-F976-BB7380226533}"/>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59</a:t>
            </a:fld>
            <a:endParaRPr lang="en-US" dirty="0"/>
          </a:p>
        </p:txBody>
      </p:sp>
    </p:spTree>
    <p:extLst>
      <p:ext uri="{BB962C8B-B14F-4D97-AF65-F5344CB8AC3E}">
        <p14:creationId xmlns:p14="http://schemas.microsoft.com/office/powerpoint/2010/main" val="73541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6A0A2-9752-DF0E-2B38-4A03CD80FF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2333C-8D76-23EA-5C6F-B5FA479DB101}"/>
              </a:ext>
            </a:extLst>
          </p:cNvPr>
          <p:cNvSpPr>
            <a:spLocks noGrp="1"/>
          </p:cNvSpPr>
          <p:nvPr>
            <p:ph type="title"/>
          </p:nvPr>
        </p:nvSpPr>
        <p:spPr>
          <a:xfrm>
            <a:off x="609600" y="342900"/>
            <a:ext cx="10972800" cy="827532"/>
          </a:xfrm>
        </p:spPr>
        <p:txBody>
          <a:bodyPr/>
          <a:lstStyle/>
          <a:p>
            <a:r>
              <a:rPr lang="en-US" dirty="0"/>
              <a:t>Scope</a:t>
            </a:r>
          </a:p>
        </p:txBody>
      </p:sp>
      <p:sp>
        <p:nvSpPr>
          <p:cNvPr id="3" name="Text Placeholder 2">
            <a:extLst>
              <a:ext uri="{FF2B5EF4-FFF2-40B4-BE49-F238E27FC236}">
                <a16:creationId xmlns:a16="http://schemas.microsoft.com/office/drawing/2014/main" id="{E161B7A4-9303-A7D0-F547-B66501AB8B86}"/>
              </a:ext>
            </a:extLst>
          </p:cNvPr>
          <p:cNvSpPr>
            <a:spLocks noGrp="1"/>
          </p:cNvSpPr>
          <p:nvPr>
            <p:ph type="body" idx="1"/>
          </p:nvPr>
        </p:nvSpPr>
        <p:spPr>
          <a:xfrm>
            <a:off x="609600" y="1170432"/>
            <a:ext cx="10972800" cy="5467050"/>
          </a:xfrm>
        </p:spPr>
        <p:txBody>
          <a:bodyPr/>
          <a:lstStyle/>
          <a:p>
            <a:pPr marL="285750" lvl="1" indent="-285750">
              <a:buFont typeface="Arial" panose="020B0604020202020204" pitchFamily="34" charset="0"/>
              <a:buChar char="•"/>
            </a:pPr>
            <a:r>
              <a:rPr lang="en-US" dirty="0"/>
              <a:t>MyBaby4Me is a zip code-based intervention initiative developed by the North America Southeast Area of The Church of Jesus Christ of Latter-day Saints. It is administered, operated, and implemented through a national banner organization in collaboration with local banner organizations. The objective of the initiative is to reduce infant mortality rates in underserved communities and to set families on a path out of generational poverty.</a:t>
            </a:r>
          </a:p>
          <a:p>
            <a:pPr marL="285750" lvl="1" indent="-285750">
              <a:buFont typeface="Arial" panose="020B0604020202020204" pitchFamily="34" charset="0"/>
              <a:buChar char="•"/>
            </a:pPr>
            <a:r>
              <a:rPr lang="en-US" dirty="0"/>
              <a:t>The initiative only offers support to women who are soon-to-be mothers or new mothers with infants up to 18 months old, residing in specific zip codes identified as being at risk for increased mortality. The initiative addresses gaps in community health care and provides access to some essential resources.</a:t>
            </a:r>
          </a:p>
          <a:p>
            <a:pPr marL="285750" lvl="1" indent="-285750">
              <a:buFont typeface="Arial" panose="020B0604020202020204" pitchFamily="34" charset="0"/>
              <a:buChar char="•"/>
            </a:pPr>
            <a:r>
              <a:rPr lang="en-US" dirty="0"/>
              <a:t>Participants can get help with housing and food insecurity, transportation, health care sourcing, early and prenatal education, GED completion, and job searching. Weekly educational classes provide information about maternal and infant health and help to support and inspire mothers in an environment of love, hope, and safety.</a:t>
            </a:r>
          </a:p>
          <a:p>
            <a:pPr marL="285750" lvl="1" indent="-285750">
              <a:buFont typeface="Arial" panose="020B0604020202020204" pitchFamily="34" charset="0"/>
              <a:buChar char="•"/>
            </a:pPr>
            <a:r>
              <a:rPr lang="en-US" dirty="0"/>
              <a:t>Volunteers and staff do not practice medicine. Volunteers and staff refer participants to discuss specific health needs with their medical doctor. Participants are encouraged to dial 911 if they have a medical emergency.</a:t>
            </a:r>
          </a:p>
          <a:p>
            <a:pPr marL="285750" lvl="1" indent="-285750">
              <a:buFont typeface="Arial" panose="020B0604020202020204" pitchFamily="34" charset="0"/>
              <a:buChar char="•"/>
            </a:pPr>
            <a:r>
              <a:rPr lang="en-US" dirty="0"/>
              <a:t>Each implementation is funded for the first 18 months after executive approvals. After 18 months, the national banner organization should be capable to run the initiative by other donor funding.</a:t>
            </a:r>
          </a:p>
          <a:p>
            <a:pPr marL="285750" lvl="1" indent="-285750">
              <a:buFont typeface="Arial" panose="020B0604020202020204" pitchFamily="34" charset="0"/>
              <a:buChar char="•"/>
            </a:pPr>
            <a:r>
              <a:rPr lang="en-US" dirty="0"/>
              <a:t>The national banner organization is responsible for managing the implementation and administers the initiative. This includes anything related to finances, data collection, advertising, compliance with necessary agreements and policies, fiscal sustainability after the initial seed funding, employment liability and insurance, and all operational matters. </a:t>
            </a:r>
          </a:p>
          <a:p>
            <a:pPr marL="285750" lvl="1" indent="-285750">
              <a:buFont typeface="Arial" panose="020B0604020202020204" pitchFamily="34" charset="0"/>
              <a:buChar char="•"/>
            </a:pPr>
            <a:r>
              <a:rPr lang="en-US" dirty="0"/>
              <a:t>The national banner organization recruits, coordinates, and supervises non-Church members, volunteers, and personnel involved in the program.</a:t>
            </a:r>
          </a:p>
          <a:p>
            <a:pPr marL="285750" lvl="1" indent="-285750">
              <a:buFont typeface="Arial" panose="020B0604020202020204" pitchFamily="34" charset="0"/>
              <a:buChar char="•"/>
            </a:pPr>
            <a:r>
              <a:rPr lang="en-US" dirty="0"/>
              <a:t>Church members and full-time missionaries are recruited by area welfare/self-reliance services staff with assistance from the area consultant.</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62301911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8276-175A-6BEF-58A4-D6773722BB93}"/>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801C2CF4-1A77-7941-9EB3-F0304332145F}"/>
              </a:ext>
            </a:extLst>
          </p:cNvPr>
          <p:cNvPicPr>
            <a:picLocks noChangeAspect="1"/>
          </p:cNvPicPr>
          <p:nvPr/>
        </p:nvPicPr>
        <p:blipFill>
          <a:blip r:embed="rId2"/>
          <a:stretch>
            <a:fillRect/>
          </a:stretch>
        </p:blipFill>
        <p:spPr>
          <a:xfrm>
            <a:off x="5928822" y="2619857"/>
            <a:ext cx="4961166" cy="3834340"/>
          </a:xfrm>
          <a:prstGeom prst="rect">
            <a:avLst/>
          </a:prstGeom>
        </p:spPr>
      </p:pic>
      <p:pic>
        <p:nvPicPr>
          <p:cNvPr id="18" name="Picture 17">
            <a:extLst>
              <a:ext uri="{FF2B5EF4-FFF2-40B4-BE49-F238E27FC236}">
                <a16:creationId xmlns:a16="http://schemas.microsoft.com/office/drawing/2014/main" id="{DA9D9090-2CE3-2D2A-4251-ABFC608E346A}"/>
              </a:ext>
            </a:extLst>
          </p:cNvPr>
          <p:cNvPicPr>
            <a:picLocks noChangeAspect="1"/>
          </p:cNvPicPr>
          <p:nvPr/>
        </p:nvPicPr>
        <p:blipFill>
          <a:blip r:embed="rId3"/>
          <a:stretch>
            <a:fillRect/>
          </a:stretch>
        </p:blipFill>
        <p:spPr>
          <a:xfrm>
            <a:off x="4410152" y="2291972"/>
            <a:ext cx="4963181" cy="3834711"/>
          </a:xfrm>
          <a:prstGeom prst="rect">
            <a:avLst/>
          </a:prstGeom>
        </p:spPr>
      </p:pic>
      <p:pic>
        <p:nvPicPr>
          <p:cNvPr id="13" name="Picture 12">
            <a:extLst>
              <a:ext uri="{FF2B5EF4-FFF2-40B4-BE49-F238E27FC236}">
                <a16:creationId xmlns:a16="http://schemas.microsoft.com/office/drawing/2014/main" id="{9AEF627B-A8B8-EDE7-1DA8-E4C2E7F43700}"/>
              </a:ext>
            </a:extLst>
          </p:cNvPr>
          <p:cNvPicPr>
            <a:picLocks noChangeAspect="1"/>
          </p:cNvPicPr>
          <p:nvPr/>
        </p:nvPicPr>
        <p:blipFill>
          <a:blip r:embed="rId4"/>
          <a:stretch>
            <a:fillRect/>
          </a:stretch>
        </p:blipFill>
        <p:spPr>
          <a:xfrm>
            <a:off x="3030466" y="1952823"/>
            <a:ext cx="4969431" cy="3837882"/>
          </a:xfrm>
          <a:prstGeom prst="rect">
            <a:avLst/>
          </a:prstGeom>
        </p:spPr>
      </p:pic>
      <p:pic>
        <p:nvPicPr>
          <p:cNvPr id="11" name="Picture 10">
            <a:extLst>
              <a:ext uri="{FF2B5EF4-FFF2-40B4-BE49-F238E27FC236}">
                <a16:creationId xmlns:a16="http://schemas.microsoft.com/office/drawing/2014/main" id="{EEB89E74-E478-0FD5-7B61-AB7107E4A14E}"/>
              </a:ext>
            </a:extLst>
          </p:cNvPr>
          <p:cNvPicPr>
            <a:picLocks noChangeAspect="1"/>
          </p:cNvPicPr>
          <p:nvPr/>
        </p:nvPicPr>
        <p:blipFill>
          <a:blip r:embed="rId5"/>
          <a:stretch>
            <a:fillRect/>
          </a:stretch>
        </p:blipFill>
        <p:spPr>
          <a:xfrm>
            <a:off x="1582045" y="1558455"/>
            <a:ext cx="4982975" cy="3837884"/>
          </a:xfrm>
          <a:prstGeom prst="rect">
            <a:avLst/>
          </a:prstGeom>
        </p:spPr>
      </p:pic>
      <p:sp>
        <p:nvSpPr>
          <p:cNvPr id="2" name="Title 1">
            <a:extLst>
              <a:ext uri="{FF2B5EF4-FFF2-40B4-BE49-F238E27FC236}">
                <a16:creationId xmlns:a16="http://schemas.microsoft.com/office/drawing/2014/main" id="{F08E2C7C-61F2-7C06-A926-C5B0377C6492}"/>
              </a:ext>
            </a:extLst>
          </p:cNvPr>
          <p:cNvSpPr>
            <a:spLocks noGrp="1"/>
          </p:cNvSpPr>
          <p:nvPr>
            <p:ph type="title"/>
          </p:nvPr>
        </p:nvSpPr>
        <p:spPr>
          <a:xfrm>
            <a:off x="609600" y="342900"/>
            <a:ext cx="10972800" cy="1028700"/>
          </a:xfrm>
        </p:spPr>
        <p:txBody>
          <a:bodyPr anchor="ctr"/>
          <a:lstStyle/>
          <a:p>
            <a:r>
              <a:rPr lang="en-US" sz="3000"/>
              <a:t>Appendix 13: Program Schedule</a:t>
            </a:r>
          </a:p>
        </p:txBody>
      </p:sp>
      <p:sp>
        <p:nvSpPr>
          <p:cNvPr id="4" name="Slide Number Placeholder 3">
            <a:extLst>
              <a:ext uri="{FF2B5EF4-FFF2-40B4-BE49-F238E27FC236}">
                <a16:creationId xmlns:a16="http://schemas.microsoft.com/office/drawing/2014/main" id="{74579BEA-2229-F76D-3702-7623C25348DF}"/>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60</a:t>
            </a:fld>
            <a:endParaRPr lang="en-US"/>
          </a:p>
        </p:txBody>
      </p:sp>
      <p:pic>
        <p:nvPicPr>
          <p:cNvPr id="8" name="Picture 7">
            <a:extLst>
              <a:ext uri="{FF2B5EF4-FFF2-40B4-BE49-F238E27FC236}">
                <a16:creationId xmlns:a16="http://schemas.microsoft.com/office/drawing/2014/main" id="{A6C6DD4A-8C1C-2B0A-4250-0A5F83681437}"/>
              </a:ext>
            </a:extLst>
          </p:cNvPr>
          <p:cNvPicPr>
            <a:picLocks noChangeAspect="1"/>
          </p:cNvPicPr>
          <p:nvPr/>
        </p:nvPicPr>
        <p:blipFill>
          <a:blip r:embed="rId6"/>
          <a:stretch>
            <a:fillRect/>
          </a:stretch>
        </p:blipFill>
        <p:spPr>
          <a:xfrm>
            <a:off x="224168" y="1219307"/>
            <a:ext cx="4961166" cy="3837883"/>
          </a:xfrm>
          <a:prstGeom prst="rect">
            <a:avLst/>
          </a:prstGeom>
        </p:spPr>
      </p:pic>
    </p:spTree>
    <p:extLst>
      <p:ext uri="{BB962C8B-B14F-4D97-AF65-F5344CB8AC3E}">
        <p14:creationId xmlns:p14="http://schemas.microsoft.com/office/powerpoint/2010/main" val="420158227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B171-EDC9-B507-D242-FEC3A3696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CF5A3-F583-24CD-D610-E03A307B8353}"/>
              </a:ext>
            </a:extLst>
          </p:cNvPr>
          <p:cNvSpPr>
            <a:spLocks noGrp="1"/>
          </p:cNvSpPr>
          <p:nvPr>
            <p:ph type="title"/>
          </p:nvPr>
        </p:nvSpPr>
        <p:spPr>
          <a:xfrm>
            <a:off x="609600" y="342900"/>
            <a:ext cx="10972800" cy="1028700"/>
          </a:xfrm>
        </p:spPr>
        <p:txBody>
          <a:bodyPr anchor="ctr"/>
          <a:lstStyle/>
          <a:p>
            <a:r>
              <a:rPr lang="en-US" sz="3000" dirty="0"/>
              <a:t>Appendix 14: Release to use Image and </a:t>
            </a:r>
            <a:br>
              <a:rPr lang="en-US" sz="3000" dirty="0"/>
            </a:br>
            <a:r>
              <a:rPr lang="en-US" sz="3000" dirty="0"/>
              <a:t>Transportation Waiver Forms for Nonparticipants</a:t>
            </a:r>
          </a:p>
        </p:txBody>
      </p:sp>
      <p:sp>
        <p:nvSpPr>
          <p:cNvPr id="4" name="Slide Number Placeholder 3">
            <a:extLst>
              <a:ext uri="{FF2B5EF4-FFF2-40B4-BE49-F238E27FC236}">
                <a16:creationId xmlns:a16="http://schemas.microsoft.com/office/drawing/2014/main" id="{AAEA28D9-69D3-2FEC-90B2-B36C47C1BD51}"/>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61</a:t>
            </a:fld>
            <a:endParaRPr lang="en-US"/>
          </a:p>
        </p:txBody>
      </p:sp>
      <p:pic>
        <p:nvPicPr>
          <p:cNvPr id="5" name="Picture 4">
            <a:extLst>
              <a:ext uri="{FF2B5EF4-FFF2-40B4-BE49-F238E27FC236}">
                <a16:creationId xmlns:a16="http://schemas.microsoft.com/office/drawing/2014/main" id="{7524F568-5B91-7836-7B4A-D884B5F5B9F3}"/>
              </a:ext>
            </a:extLst>
          </p:cNvPr>
          <p:cNvPicPr>
            <a:picLocks noChangeAspect="1"/>
          </p:cNvPicPr>
          <p:nvPr/>
        </p:nvPicPr>
        <p:blipFill>
          <a:blip r:embed="rId2"/>
          <a:stretch>
            <a:fillRect/>
          </a:stretch>
        </p:blipFill>
        <p:spPr>
          <a:xfrm>
            <a:off x="4651380" y="1376078"/>
            <a:ext cx="3241253" cy="4182759"/>
          </a:xfrm>
          <a:prstGeom prst="rect">
            <a:avLst/>
          </a:prstGeom>
        </p:spPr>
      </p:pic>
      <p:pic>
        <p:nvPicPr>
          <p:cNvPr id="8" name="Picture 7">
            <a:extLst>
              <a:ext uri="{FF2B5EF4-FFF2-40B4-BE49-F238E27FC236}">
                <a16:creationId xmlns:a16="http://schemas.microsoft.com/office/drawing/2014/main" id="{69AA6999-A708-5DCB-581D-00B692E352D2}"/>
              </a:ext>
            </a:extLst>
          </p:cNvPr>
          <p:cNvPicPr>
            <a:picLocks noChangeAspect="1"/>
          </p:cNvPicPr>
          <p:nvPr/>
        </p:nvPicPr>
        <p:blipFill>
          <a:blip r:embed="rId3"/>
          <a:stretch>
            <a:fillRect/>
          </a:stretch>
        </p:blipFill>
        <p:spPr>
          <a:xfrm>
            <a:off x="1162474" y="1365448"/>
            <a:ext cx="3243943" cy="4193389"/>
          </a:xfrm>
          <a:prstGeom prst="rect">
            <a:avLst/>
          </a:prstGeom>
        </p:spPr>
      </p:pic>
    </p:spTree>
    <p:extLst>
      <p:ext uri="{BB962C8B-B14F-4D97-AF65-F5344CB8AC3E}">
        <p14:creationId xmlns:p14="http://schemas.microsoft.com/office/powerpoint/2010/main" val="272326450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2FE5-4D76-465B-9C58-8DFA84EA8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DD851-8DCF-1360-DE2C-4FDA2BF3D4E2}"/>
              </a:ext>
            </a:extLst>
          </p:cNvPr>
          <p:cNvSpPr>
            <a:spLocks noGrp="1"/>
          </p:cNvSpPr>
          <p:nvPr>
            <p:ph type="title"/>
          </p:nvPr>
        </p:nvSpPr>
        <p:spPr>
          <a:xfrm>
            <a:off x="609600" y="342900"/>
            <a:ext cx="10972800" cy="1028700"/>
          </a:xfrm>
        </p:spPr>
        <p:txBody>
          <a:bodyPr anchor="ctr"/>
          <a:lstStyle/>
          <a:p>
            <a:r>
              <a:rPr lang="en-US" sz="3000" dirty="0"/>
              <a:t>Appendix 15: Sustainable Funding Sources</a:t>
            </a:r>
          </a:p>
        </p:txBody>
      </p:sp>
      <p:sp>
        <p:nvSpPr>
          <p:cNvPr id="8" name="Text Placeholder 7">
            <a:extLst>
              <a:ext uri="{FF2B5EF4-FFF2-40B4-BE49-F238E27FC236}">
                <a16:creationId xmlns:a16="http://schemas.microsoft.com/office/drawing/2014/main" id="{08D20577-A34D-1957-FEA7-66493839D2CD}"/>
              </a:ext>
            </a:extLst>
          </p:cNvPr>
          <p:cNvSpPr>
            <a:spLocks noGrp="1"/>
          </p:cNvSpPr>
          <p:nvPr>
            <p:ph type="body" idx="1"/>
          </p:nvPr>
        </p:nvSpPr>
        <p:spPr>
          <a:xfrm>
            <a:off x="609600" y="1371600"/>
            <a:ext cx="10972800" cy="4800600"/>
          </a:xfrm>
        </p:spPr>
        <p:txBody>
          <a:bodyPr numCol="2" spcCol="365760"/>
          <a:lstStyle/>
          <a:p>
            <a:pPr lvl="2">
              <a:buFont typeface="Wingdings" pitchFamily="2" charset="2"/>
              <a:buChar char="q"/>
            </a:pPr>
            <a:r>
              <a:rPr lang="en-US" dirty="0"/>
              <a:t>The Church of Jesus Christ of Latter-day Saints Provides (through the national banner organization) funding for 18 to 24 </a:t>
            </a:r>
            <a:br>
              <a:rPr lang="en-US" dirty="0"/>
            </a:br>
            <a:r>
              <a:rPr lang="en-US" dirty="0"/>
              <a:t>months of operation</a:t>
            </a:r>
          </a:p>
          <a:p>
            <a:pPr lvl="2">
              <a:buFont typeface="Wingdings" pitchFamily="2" charset="2"/>
              <a:buChar char="q"/>
            </a:pPr>
            <a:r>
              <a:rPr lang="en-US" dirty="0"/>
              <a:t>The national banner organization, in conjunction with Church assistance, seeks local/city/county/state/federal grant funding for an additional 3 to 5 years</a:t>
            </a:r>
          </a:p>
          <a:p>
            <a:pPr lvl="2">
              <a:buFont typeface="Wingdings" pitchFamily="2" charset="2"/>
              <a:buChar char="q"/>
            </a:pPr>
            <a:r>
              <a:rPr lang="en-US" dirty="0"/>
              <a:t>The national banner organization, in conjunction with Church assistance, seeks philanthropic endowment at the local community level</a:t>
            </a:r>
          </a:p>
          <a:p>
            <a:pPr lvl="2">
              <a:buFont typeface="Wingdings" pitchFamily="2" charset="2"/>
              <a:buChar char="q"/>
            </a:pPr>
            <a:r>
              <a:rPr lang="en-US" dirty="0"/>
              <a:t>The national banner organization, in conjunction with Church assistance, seek institutional philanthropic endowment for major initiative expansion and funding in perpetuity</a:t>
            </a:r>
          </a:p>
        </p:txBody>
      </p:sp>
      <p:sp>
        <p:nvSpPr>
          <p:cNvPr id="4" name="Slide Number Placeholder 3">
            <a:extLst>
              <a:ext uri="{FF2B5EF4-FFF2-40B4-BE49-F238E27FC236}">
                <a16:creationId xmlns:a16="http://schemas.microsoft.com/office/drawing/2014/main" id="{402E52BF-A9E3-F83D-5A54-BA9C43347B78}"/>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62</a:t>
            </a:fld>
            <a:endParaRPr lang="en-US"/>
          </a:p>
        </p:txBody>
      </p:sp>
    </p:spTree>
    <p:extLst>
      <p:ext uri="{BB962C8B-B14F-4D97-AF65-F5344CB8AC3E}">
        <p14:creationId xmlns:p14="http://schemas.microsoft.com/office/powerpoint/2010/main" val="208736237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BF590-0436-A5D6-F426-5DD117AAF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2AE4D-30BC-2056-C341-3FBBDAB566A3}"/>
              </a:ext>
            </a:extLst>
          </p:cNvPr>
          <p:cNvSpPr>
            <a:spLocks noGrp="1"/>
          </p:cNvSpPr>
          <p:nvPr>
            <p:ph type="title"/>
          </p:nvPr>
        </p:nvSpPr>
        <p:spPr>
          <a:xfrm>
            <a:off x="609600" y="342900"/>
            <a:ext cx="10972800" cy="1028700"/>
          </a:xfrm>
        </p:spPr>
        <p:txBody>
          <a:bodyPr anchor="ctr"/>
          <a:lstStyle/>
          <a:p>
            <a:r>
              <a:rPr lang="en-US" sz="2400" dirty="0"/>
              <a:t>Appendix 16: Implementation Task List Sample — (Use Template)</a:t>
            </a:r>
          </a:p>
        </p:txBody>
      </p:sp>
      <p:sp>
        <p:nvSpPr>
          <p:cNvPr id="4" name="Slide Number Placeholder 3">
            <a:extLst>
              <a:ext uri="{FF2B5EF4-FFF2-40B4-BE49-F238E27FC236}">
                <a16:creationId xmlns:a16="http://schemas.microsoft.com/office/drawing/2014/main" id="{AB6773A6-EBFE-6E70-87B8-E823157D2A78}"/>
              </a:ext>
            </a:extLst>
          </p:cNvPr>
          <p:cNvSpPr>
            <a:spLocks noGrp="1"/>
          </p:cNvSpPr>
          <p:nvPr>
            <p:ph type="sldNum" sz="quarter" idx="4"/>
          </p:nvPr>
        </p:nvSpPr>
        <p:spPr>
          <a:xfrm>
            <a:off x="7808974" y="6414833"/>
            <a:ext cx="4229101" cy="365125"/>
          </a:xfrm>
        </p:spPr>
        <p:txBody>
          <a:bodyPr/>
          <a:lstStyle/>
          <a:p>
            <a:fld id="{5B06C967-C119-3A46-8999-DDAAE48B2E46}" type="slidenum">
              <a:rPr lang="en-US" smtClean="0"/>
              <a:pPr/>
              <a:t>63</a:t>
            </a:fld>
            <a:endParaRPr lang="en-US"/>
          </a:p>
        </p:txBody>
      </p:sp>
      <p:pic>
        <p:nvPicPr>
          <p:cNvPr id="7" name="Picture 6">
            <a:extLst>
              <a:ext uri="{FF2B5EF4-FFF2-40B4-BE49-F238E27FC236}">
                <a16:creationId xmlns:a16="http://schemas.microsoft.com/office/drawing/2014/main" id="{DF6E8601-22E8-160A-19DA-A7AFC38082DB}"/>
              </a:ext>
            </a:extLst>
          </p:cNvPr>
          <p:cNvPicPr>
            <a:picLocks noChangeAspect="1"/>
          </p:cNvPicPr>
          <p:nvPr/>
        </p:nvPicPr>
        <p:blipFill>
          <a:blip r:embed="rId2"/>
          <a:stretch>
            <a:fillRect/>
          </a:stretch>
        </p:blipFill>
        <p:spPr>
          <a:xfrm>
            <a:off x="609600" y="1439297"/>
            <a:ext cx="7199374" cy="4401068"/>
          </a:xfrm>
          <a:prstGeom prst="rect">
            <a:avLst/>
          </a:prstGeom>
        </p:spPr>
      </p:pic>
    </p:spTree>
    <p:extLst>
      <p:ext uri="{BB962C8B-B14F-4D97-AF65-F5344CB8AC3E}">
        <p14:creationId xmlns:p14="http://schemas.microsoft.com/office/powerpoint/2010/main" val="420552783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693F-FB22-8FBA-855E-1B1753E1B4E0}"/>
              </a:ext>
            </a:extLst>
          </p:cNvPr>
          <p:cNvSpPr>
            <a:spLocks noGrp="1"/>
          </p:cNvSpPr>
          <p:nvPr>
            <p:ph type="title"/>
          </p:nvPr>
        </p:nvSpPr>
        <p:spPr/>
        <p:txBody>
          <a:bodyPr/>
          <a:lstStyle/>
          <a:p>
            <a:r>
              <a:rPr lang="en-US" dirty="0"/>
              <a:t>Reporting lines</a:t>
            </a:r>
          </a:p>
        </p:txBody>
      </p:sp>
      <p:sp>
        <p:nvSpPr>
          <p:cNvPr id="4" name="Text Placeholder 2">
            <a:extLst>
              <a:ext uri="{FF2B5EF4-FFF2-40B4-BE49-F238E27FC236}">
                <a16:creationId xmlns:a16="http://schemas.microsoft.com/office/drawing/2014/main" id="{54F99293-E8BB-5F07-0261-6FC5F15DA8A5}"/>
              </a:ext>
            </a:extLst>
          </p:cNvPr>
          <p:cNvSpPr txBox="1">
            <a:spLocks/>
          </p:cNvSpPr>
          <p:nvPr/>
        </p:nvSpPr>
        <p:spPr>
          <a:xfrm>
            <a:off x="6321552" y="1371600"/>
            <a:ext cx="5260848" cy="2286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spcAft>
                <a:spcPts val="0"/>
              </a:spcAft>
            </a:pPr>
            <a:r>
              <a:rPr lang="en-US" dirty="0"/>
              <a:t>Area Consultant</a:t>
            </a:r>
          </a:p>
          <a:p>
            <a:pPr algn="ctr">
              <a:spcBef>
                <a:spcPts val="0"/>
              </a:spcBef>
              <a:spcAft>
                <a:spcPts val="0"/>
              </a:spcAft>
            </a:pPr>
            <a:endParaRPr lang="en-US" sz="1500" dirty="0"/>
          </a:p>
          <a:p>
            <a:pPr marL="171450" indent="-171450">
              <a:spcBef>
                <a:spcPts val="0"/>
              </a:spcBef>
              <a:spcAft>
                <a:spcPts val="600"/>
              </a:spcAft>
              <a:buFont typeface="Arial" panose="020B0604020202020204" pitchFamily="34" charset="0"/>
              <a:buChar char="•"/>
            </a:pPr>
            <a:r>
              <a:rPr lang="en-US" sz="1500" b="0" dirty="0"/>
              <a:t>Primary contact point for senior missionary MyBaby4Me coordinators </a:t>
            </a:r>
          </a:p>
          <a:p>
            <a:pPr marL="171450" indent="-171450">
              <a:spcBef>
                <a:spcPts val="0"/>
              </a:spcBef>
              <a:spcAft>
                <a:spcPts val="600"/>
              </a:spcAft>
              <a:buFont typeface="Arial" panose="020B0604020202020204" pitchFamily="34" charset="0"/>
              <a:buChar char="•"/>
            </a:pPr>
            <a:r>
              <a:rPr lang="en-US" sz="1500" b="0" dirty="0"/>
              <a:t>Curriculum questions</a:t>
            </a:r>
          </a:p>
          <a:p>
            <a:pPr marL="171450" indent="-171450">
              <a:spcBef>
                <a:spcPts val="0"/>
              </a:spcBef>
              <a:spcAft>
                <a:spcPts val="600"/>
              </a:spcAft>
              <a:buFont typeface="Arial" panose="020B0604020202020204" pitchFamily="34" charset="0"/>
              <a:buChar char="•"/>
            </a:pPr>
            <a:r>
              <a:rPr lang="en-US" sz="1500" b="0" dirty="0"/>
              <a:t>Missionary transportation responsibilities (non-budget related)</a:t>
            </a:r>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p:txBody>
      </p:sp>
      <p:sp>
        <p:nvSpPr>
          <p:cNvPr id="5" name="Text Placeholder 2">
            <a:extLst>
              <a:ext uri="{FF2B5EF4-FFF2-40B4-BE49-F238E27FC236}">
                <a16:creationId xmlns:a16="http://schemas.microsoft.com/office/drawing/2014/main" id="{322D939D-4EAB-5401-20EE-D8315A754FEB}"/>
              </a:ext>
            </a:extLst>
          </p:cNvPr>
          <p:cNvSpPr txBox="1">
            <a:spLocks/>
          </p:cNvSpPr>
          <p:nvPr/>
        </p:nvSpPr>
        <p:spPr>
          <a:xfrm>
            <a:off x="609601" y="1371600"/>
            <a:ext cx="5260848" cy="50432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500"/>
              </a:spcAft>
              <a:buFont typeface="Arial"/>
              <a:buNone/>
              <a:defRPr sz="2000" b="1"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1pPr>
            <a:lvl2pPr marL="0" indent="0" algn="l" defTabSz="914400" rtl="0" eaLnBrk="1" latinLnBrk="0" hangingPunct="1">
              <a:lnSpc>
                <a:spcPct val="100000"/>
              </a:lnSpc>
              <a:spcBef>
                <a:spcPts val="500"/>
              </a:spcBef>
              <a:spcAft>
                <a:spcPts val="500"/>
              </a:spcAft>
              <a:buFont typeface="Arial"/>
              <a:buNone/>
              <a:tabLst/>
              <a:defRPr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228600" indent="-228600" algn="l" defTabSz="914400" rtl="0" eaLnBrk="1" latinLnBrk="0" hangingPunct="1">
              <a:lnSpc>
                <a:spcPct val="100000"/>
              </a:lnSpc>
              <a:spcBef>
                <a:spcPts val="500"/>
              </a:spcBef>
              <a:spcAft>
                <a:spcPts val="0"/>
              </a:spcAft>
              <a:buFont typeface="Arial"/>
              <a:buChar char="•"/>
              <a:tabLst/>
              <a:defRPr lang="en-US" sz="14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40080" indent="-182880" algn="l" defTabSz="914400" rtl="0" eaLnBrk="1" latinLnBrk="0" hangingPunct="1">
              <a:lnSpc>
                <a:spcPct val="100000"/>
              </a:lnSpc>
              <a:spcBef>
                <a:spcPts val="250"/>
              </a:spcBef>
              <a:spcAft>
                <a:spcPts val="0"/>
              </a:spcAft>
              <a:buFont typeface="System Font Regular"/>
              <a:buChar char="–"/>
              <a:tabLst/>
              <a:defRPr lang="en-US"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82880" algn="l" defTabSz="914400" rtl="0" eaLnBrk="1" latinLnBrk="0" hangingPunct="1">
              <a:lnSpc>
                <a:spcPct val="100000"/>
              </a:lnSpc>
              <a:spcBef>
                <a:spcPts val="250"/>
              </a:spcBef>
              <a:spcAft>
                <a:spcPts val="0"/>
              </a:spcAft>
              <a:buFont typeface="System Font Regular"/>
              <a:buChar char="–"/>
              <a:tabLst/>
              <a:defRPr sz="1100" b="0" i="0"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spcAft>
                <a:spcPts val="0"/>
              </a:spcAft>
            </a:pPr>
            <a:r>
              <a:rPr lang="en-US" dirty="0"/>
              <a:t>National Banner</a:t>
            </a:r>
          </a:p>
          <a:p>
            <a:pPr algn="ctr">
              <a:spcBef>
                <a:spcPts val="0"/>
              </a:spcBef>
              <a:spcAft>
                <a:spcPts val="0"/>
              </a:spcAft>
            </a:pPr>
            <a:endParaRPr lang="en-US" sz="1600" dirty="0"/>
          </a:p>
          <a:p>
            <a:pPr marL="171450" indent="-171450">
              <a:spcBef>
                <a:spcPts val="0"/>
              </a:spcBef>
              <a:spcAft>
                <a:spcPts val="600"/>
              </a:spcAft>
              <a:buFont typeface="Arial" panose="020B0604020202020204" pitchFamily="34" charset="0"/>
              <a:buChar char="•"/>
            </a:pPr>
            <a:r>
              <a:rPr lang="en-US" sz="1500" b="0" dirty="0"/>
              <a:t>Primary contact for budget, data, program administration, and operational issues</a:t>
            </a:r>
          </a:p>
          <a:p>
            <a:pPr marL="171450" indent="-171450">
              <a:spcBef>
                <a:spcPts val="0"/>
              </a:spcBef>
              <a:spcAft>
                <a:spcPts val="600"/>
              </a:spcAft>
              <a:buFont typeface="Arial" panose="020B0604020202020204" pitchFamily="34" charset="0"/>
              <a:buChar char="•"/>
            </a:pPr>
            <a:r>
              <a:rPr lang="en-US" sz="1500" b="0" dirty="0"/>
              <a:t>Primary contact for national banner assets (such as promotional materials, flyers, and supplies)</a:t>
            </a:r>
          </a:p>
          <a:p>
            <a:pPr marL="171450" indent="-171450">
              <a:spcBef>
                <a:spcPts val="0"/>
              </a:spcBef>
              <a:spcAft>
                <a:spcPts val="600"/>
              </a:spcAft>
              <a:buFont typeface="Arial" panose="020B0604020202020204" pitchFamily="34" charset="0"/>
              <a:buChar char="•"/>
            </a:pPr>
            <a:r>
              <a:rPr lang="en-US" sz="1500" b="0" dirty="0"/>
              <a:t>Primary contact for local banner organization</a:t>
            </a:r>
          </a:p>
          <a:p>
            <a:pPr marL="171450" indent="-171450">
              <a:spcBef>
                <a:spcPts val="0"/>
              </a:spcBef>
              <a:spcAft>
                <a:spcPts val="600"/>
              </a:spcAft>
              <a:buFont typeface="Arial" panose="020B0604020202020204" pitchFamily="34" charset="0"/>
              <a:buChar char="•"/>
            </a:pPr>
            <a:r>
              <a:rPr lang="en-US" sz="1500" b="0" dirty="0"/>
              <a:t>MOU/agreements with the Church and the local banner organization</a:t>
            </a:r>
          </a:p>
          <a:p>
            <a:pPr marL="171450" indent="-171450">
              <a:spcBef>
                <a:spcPts val="0"/>
              </a:spcBef>
              <a:spcAft>
                <a:spcPts val="600"/>
              </a:spcAft>
              <a:buFont typeface="Arial" panose="020B0604020202020204" pitchFamily="34" charset="0"/>
              <a:buChar char="•"/>
            </a:pPr>
            <a:r>
              <a:rPr lang="en-US" sz="1500" b="0" dirty="0"/>
              <a:t>Financial support to local banner organization</a:t>
            </a:r>
          </a:p>
          <a:p>
            <a:pPr marL="171450" indent="-171450">
              <a:spcBef>
                <a:spcPts val="0"/>
              </a:spcBef>
              <a:spcAft>
                <a:spcPts val="600"/>
              </a:spcAft>
              <a:buFont typeface="Arial" panose="020B0604020202020204" pitchFamily="34" charset="0"/>
              <a:buChar char="•"/>
            </a:pPr>
            <a:r>
              <a:rPr lang="en-US" sz="1500" b="0" dirty="0"/>
              <a:t>Budget development and allocation</a:t>
            </a:r>
          </a:p>
          <a:p>
            <a:pPr marL="171450" indent="-171450">
              <a:spcBef>
                <a:spcPts val="0"/>
              </a:spcBef>
              <a:spcAft>
                <a:spcPts val="600"/>
              </a:spcAft>
              <a:buFont typeface="Arial" panose="020B0604020202020204" pitchFamily="34" charset="0"/>
              <a:buChar char="•"/>
            </a:pPr>
            <a:r>
              <a:rPr lang="en-US" sz="1500" b="0" dirty="0"/>
              <a:t>Data management</a:t>
            </a:r>
          </a:p>
          <a:p>
            <a:pPr marL="171450" indent="-171450">
              <a:spcBef>
                <a:spcPts val="0"/>
              </a:spcBef>
              <a:spcAft>
                <a:spcPts val="600"/>
              </a:spcAft>
              <a:buFont typeface="Arial" panose="020B0604020202020204" pitchFamily="34" charset="0"/>
              <a:buChar char="•"/>
            </a:pPr>
            <a:r>
              <a:rPr lang="en-US" sz="1500" b="0" dirty="0"/>
              <a:t>Procurement of meals/food, groceries, gift cards (as requested by coordinators and allowed by budget) </a:t>
            </a:r>
          </a:p>
          <a:p>
            <a:pPr marL="171450" indent="-171450">
              <a:spcBef>
                <a:spcPts val="0"/>
              </a:spcBef>
              <a:spcAft>
                <a:spcPts val="600"/>
              </a:spcAft>
              <a:buFont typeface="Arial" panose="020B0604020202020204" pitchFamily="34" charset="0"/>
              <a:buChar char="•"/>
            </a:pPr>
            <a:r>
              <a:rPr lang="en-US" sz="1500" b="0" dirty="0"/>
              <a:t>Transportation budget</a:t>
            </a:r>
          </a:p>
          <a:p>
            <a:pPr marL="171450" indent="-171450">
              <a:spcBef>
                <a:spcPts val="0"/>
              </a:spcBef>
              <a:spcAft>
                <a:spcPts val="600"/>
              </a:spcAft>
              <a:buFont typeface="Arial" panose="020B0604020202020204" pitchFamily="34" charset="0"/>
              <a:buChar char="•"/>
            </a:pPr>
            <a:r>
              <a:rPr lang="en-US" sz="1500" b="0" dirty="0"/>
              <a:t>Guideline interpretation and exceptions</a:t>
            </a:r>
          </a:p>
          <a:p>
            <a:pPr marL="171450" indent="-171450">
              <a:spcBef>
                <a:spcPts val="0"/>
              </a:spcBef>
              <a:spcAft>
                <a:spcPts val="600"/>
              </a:spcAft>
              <a:buFont typeface="Arial" panose="020B0604020202020204" pitchFamily="34" charset="0"/>
              <a:buChar char="•"/>
            </a:pPr>
            <a:r>
              <a:rPr lang="en-US" sz="1500" b="0" dirty="0"/>
              <a:t>Grant writing and coordination (in collaboration with the Church)</a:t>
            </a:r>
          </a:p>
        </p:txBody>
      </p:sp>
    </p:spTree>
    <p:extLst>
      <p:ext uri="{BB962C8B-B14F-4D97-AF65-F5344CB8AC3E}">
        <p14:creationId xmlns:p14="http://schemas.microsoft.com/office/powerpoint/2010/main" val="238964102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1ADD-100A-E900-B278-1173352F3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D8055-8534-D9BF-AE33-DB2F50E20916}"/>
              </a:ext>
            </a:extLst>
          </p:cNvPr>
          <p:cNvSpPr>
            <a:spLocks noGrp="1"/>
          </p:cNvSpPr>
          <p:nvPr>
            <p:ph type="title"/>
          </p:nvPr>
        </p:nvSpPr>
        <p:spPr>
          <a:xfrm>
            <a:off x="609600" y="342900"/>
            <a:ext cx="10972800" cy="1028700"/>
          </a:xfrm>
        </p:spPr>
        <p:txBody>
          <a:bodyPr/>
          <a:lstStyle/>
          <a:p>
            <a:r>
              <a:rPr lang="en-US" dirty="0"/>
              <a:t>RACI assignments</a:t>
            </a:r>
          </a:p>
        </p:txBody>
      </p:sp>
      <p:sp>
        <p:nvSpPr>
          <p:cNvPr id="13" name="TextBox 12">
            <a:extLst>
              <a:ext uri="{FF2B5EF4-FFF2-40B4-BE49-F238E27FC236}">
                <a16:creationId xmlns:a16="http://schemas.microsoft.com/office/drawing/2014/main" id="{303B5A6D-C8A8-23AA-0EE2-0BA2AEF13FA9}"/>
              </a:ext>
            </a:extLst>
          </p:cNvPr>
          <p:cNvSpPr txBox="1"/>
          <p:nvPr/>
        </p:nvSpPr>
        <p:spPr>
          <a:xfrm>
            <a:off x="660404" y="1020748"/>
            <a:ext cx="10731496" cy="307777"/>
          </a:xfrm>
          <a:prstGeom prst="rect">
            <a:avLst/>
          </a:prstGeom>
          <a:noFill/>
        </p:spPr>
        <p:txBody>
          <a:bodyPr wrap="square" rtlCol="0">
            <a:spAutoFit/>
          </a:bodyPr>
          <a:lstStyle/>
          <a:p>
            <a:r>
              <a:rPr lang="en-US" sz="1400" b="1" dirty="0">
                <a:solidFill>
                  <a:schemeClr val="tx1">
                    <a:lumMod val="65000"/>
                    <a:lumOff val="35000"/>
                  </a:schemeClr>
                </a:solidFill>
              </a:rPr>
              <a:t>R</a:t>
            </a:r>
            <a:r>
              <a:rPr lang="en-US" sz="1400" dirty="0">
                <a:solidFill>
                  <a:schemeClr val="tx1">
                    <a:lumMod val="65000"/>
                    <a:lumOff val="35000"/>
                  </a:schemeClr>
                </a:solidFill>
              </a:rPr>
              <a:t> = Responsible    </a:t>
            </a:r>
            <a:r>
              <a:rPr lang="en-US" sz="1400" b="1" dirty="0">
                <a:solidFill>
                  <a:schemeClr val="tx1">
                    <a:lumMod val="65000"/>
                    <a:lumOff val="35000"/>
                  </a:schemeClr>
                </a:solidFill>
              </a:rPr>
              <a:t>A</a:t>
            </a:r>
            <a:r>
              <a:rPr lang="en-US" sz="1400" dirty="0">
                <a:solidFill>
                  <a:schemeClr val="tx1">
                    <a:lumMod val="65000"/>
                    <a:lumOff val="35000"/>
                  </a:schemeClr>
                </a:solidFill>
              </a:rPr>
              <a:t> = Accountable    </a:t>
            </a:r>
            <a:r>
              <a:rPr lang="en-US" sz="1400" b="1" dirty="0">
                <a:solidFill>
                  <a:schemeClr val="tx1">
                    <a:lumMod val="65000"/>
                    <a:lumOff val="35000"/>
                  </a:schemeClr>
                </a:solidFill>
              </a:rPr>
              <a:t>C</a:t>
            </a:r>
            <a:r>
              <a:rPr lang="en-US" sz="1400" dirty="0">
                <a:solidFill>
                  <a:schemeClr val="tx1">
                    <a:lumMod val="65000"/>
                    <a:lumOff val="35000"/>
                  </a:schemeClr>
                </a:solidFill>
              </a:rPr>
              <a:t> = Consulted    </a:t>
            </a:r>
            <a:r>
              <a:rPr lang="en-US" sz="1400" b="1" dirty="0">
                <a:solidFill>
                  <a:schemeClr val="tx1">
                    <a:lumMod val="65000"/>
                    <a:lumOff val="35000"/>
                  </a:schemeClr>
                </a:solidFill>
              </a:rPr>
              <a:t>I</a:t>
            </a:r>
            <a:r>
              <a:rPr lang="en-US" sz="1400" dirty="0">
                <a:solidFill>
                  <a:schemeClr val="tx1">
                    <a:lumMod val="65000"/>
                    <a:lumOff val="35000"/>
                  </a:schemeClr>
                </a:solidFill>
              </a:rPr>
              <a:t> = Informed</a:t>
            </a:r>
          </a:p>
        </p:txBody>
      </p:sp>
      <p:pic>
        <p:nvPicPr>
          <p:cNvPr id="5" name="Picture 4">
            <a:extLst>
              <a:ext uri="{FF2B5EF4-FFF2-40B4-BE49-F238E27FC236}">
                <a16:creationId xmlns:a16="http://schemas.microsoft.com/office/drawing/2014/main" id="{57EEC263-740C-3BCA-E495-BBC1F0D316AD}"/>
              </a:ext>
            </a:extLst>
          </p:cNvPr>
          <p:cNvPicPr>
            <a:picLocks noChangeAspect="1"/>
          </p:cNvPicPr>
          <p:nvPr/>
        </p:nvPicPr>
        <p:blipFill>
          <a:blip r:embed="rId2"/>
          <a:stretch>
            <a:fillRect/>
          </a:stretch>
        </p:blipFill>
        <p:spPr>
          <a:xfrm>
            <a:off x="0" y="1646270"/>
            <a:ext cx="12192000" cy="4950915"/>
          </a:xfrm>
          <a:prstGeom prst="rect">
            <a:avLst/>
          </a:prstGeom>
        </p:spPr>
      </p:pic>
    </p:spTree>
    <p:extLst>
      <p:ext uri="{BB962C8B-B14F-4D97-AF65-F5344CB8AC3E}">
        <p14:creationId xmlns:p14="http://schemas.microsoft.com/office/powerpoint/2010/main" val="41988402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2860-A511-EAE3-2DE9-8B7E033AFB35}"/>
              </a:ext>
            </a:extLst>
          </p:cNvPr>
          <p:cNvSpPr>
            <a:spLocks noGrp="1"/>
          </p:cNvSpPr>
          <p:nvPr>
            <p:ph type="title"/>
          </p:nvPr>
        </p:nvSpPr>
        <p:spPr/>
        <p:txBody>
          <a:bodyPr/>
          <a:lstStyle/>
          <a:p>
            <a:r>
              <a:rPr lang="en-US"/>
              <a:t>Stage 1</a:t>
            </a:r>
          </a:p>
        </p:txBody>
      </p:sp>
      <p:sp>
        <p:nvSpPr>
          <p:cNvPr id="3" name="Text Placeholder 2">
            <a:extLst>
              <a:ext uri="{FF2B5EF4-FFF2-40B4-BE49-F238E27FC236}">
                <a16:creationId xmlns:a16="http://schemas.microsoft.com/office/drawing/2014/main" id="{021CDA6E-1650-8653-20AB-964ED9169CC2}"/>
              </a:ext>
            </a:extLst>
          </p:cNvPr>
          <p:cNvSpPr>
            <a:spLocks noGrp="1"/>
          </p:cNvSpPr>
          <p:nvPr>
            <p:ph type="body" idx="1"/>
          </p:nvPr>
        </p:nvSpPr>
        <p:spPr/>
        <p:txBody>
          <a:bodyPr/>
          <a:lstStyle/>
          <a:p>
            <a:r>
              <a:rPr lang="en-US" dirty="0">
                <a:effectLst/>
                <a:latin typeface="Arial" panose="020B0604020202020204" pitchFamily="34" charset="0"/>
              </a:rPr>
              <a:t>Identify and select location</a:t>
            </a:r>
          </a:p>
        </p:txBody>
      </p:sp>
      <p:sp>
        <p:nvSpPr>
          <p:cNvPr id="4" name="Footer Placeholder 3">
            <a:extLst>
              <a:ext uri="{FF2B5EF4-FFF2-40B4-BE49-F238E27FC236}">
                <a16:creationId xmlns:a16="http://schemas.microsoft.com/office/drawing/2014/main" id="{3376D817-3EBD-87B5-AE02-B5BDE5A718A0}"/>
              </a:ext>
            </a:extLst>
          </p:cNvPr>
          <p:cNvSpPr txBox="1">
            <a:spLocks/>
          </p:cNvSpPr>
          <p:nvPr/>
        </p:nvSpPr>
        <p:spPr>
          <a:xfrm>
            <a:off x="820845" y="3429000"/>
            <a:ext cx="5059255" cy="1371600"/>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sz="1400">
              <a:solidFill>
                <a:schemeClr val="tx1">
                  <a:lumMod val="65000"/>
                  <a:lumOff val="35000"/>
                </a:schemeClr>
              </a:solidFill>
              <a:latin typeface="+mn-lt"/>
              <a:cs typeface="Arial"/>
            </a:endParaRPr>
          </a:p>
        </p:txBody>
      </p:sp>
      <p:sp>
        <p:nvSpPr>
          <p:cNvPr id="12" name="Footer Placeholder 3">
            <a:extLst>
              <a:ext uri="{FF2B5EF4-FFF2-40B4-BE49-F238E27FC236}">
                <a16:creationId xmlns:a16="http://schemas.microsoft.com/office/drawing/2014/main" id="{357C8260-B323-4191-70A6-7625E543B3EF}"/>
              </a:ext>
            </a:extLst>
          </p:cNvPr>
          <p:cNvSpPr txBox="1">
            <a:spLocks/>
          </p:cNvSpPr>
          <p:nvPr/>
        </p:nvSpPr>
        <p:spPr>
          <a:xfrm>
            <a:off x="820845" y="6400800"/>
            <a:ext cx="5935555" cy="3067050"/>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Tx/>
              <a:buAutoNum type="arabicPeriod"/>
            </a:pPr>
            <a:endParaRPr lang="en-US" sz="1400">
              <a:solidFill>
                <a:schemeClr val="tx1">
                  <a:lumMod val="65000"/>
                  <a:lumOff val="35000"/>
                </a:schemeClr>
              </a:solidFill>
              <a:cs typeface="Times New Roman"/>
            </a:endParaRPr>
          </a:p>
        </p:txBody>
      </p:sp>
      <p:cxnSp>
        <p:nvCxnSpPr>
          <p:cNvPr id="39" name="Straight Connector 38">
            <a:extLst>
              <a:ext uri="{FF2B5EF4-FFF2-40B4-BE49-F238E27FC236}">
                <a16:creationId xmlns:a16="http://schemas.microsoft.com/office/drawing/2014/main" id="{86147046-FE0B-5A3C-575C-D9363BAE9917}"/>
              </a:ext>
            </a:extLst>
          </p:cNvPr>
          <p:cNvCxnSpPr>
            <a:cxnSpLocks/>
            <a:stCxn id="17" idx="1"/>
          </p:cNvCxnSpPr>
          <p:nvPr/>
        </p:nvCxnSpPr>
        <p:spPr>
          <a:xfrm flipH="1">
            <a:off x="958850" y="3429000"/>
            <a:ext cx="23993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9823C1D7-8D1A-716A-60B0-4524B048F7F3}"/>
              </a:ext>
            </a:extLst>
          </p:cNvPr>
          <p:cNvSpPr/>
          <p:nvPr/>
        </p:nvSpPr>
        <p:spPr>
          <a:xfrm>
            <a:off x="1198787" y="327104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dirty="0">
                <a:solidFill>
                  <a:schemeClr val="tx1">
                    <a:lumMod val="65000"/>
                    <a:lumOff val="35000"/>
                  </a:schemeClr>
                </a:solidFill>
                <a:cs typeface="Arial"/>
              </a:rPr>
              <a:t>Identify</a:t>
            </a:r>
            <a:endParaRPr lang="en-US" sz="1100" dirty="0">
              <a:solidFill>
                <a:schemeClr val="tx1">
                  <a:lumMod val="65000"/>
                  <a:lumOff val="35000"/>
                </a:schemeClr>
              </a:solidFill>
              <a:cs typeface="Times New Roman"/>
            </a:endParaRPr>
          </a:p>
        </p:txBody>
      </p:sp>
      <p:sp>
        <p:nvSpPr>
          <p:cNvPr id="18" name="Rounded Rectangle 17">
            <a:extLst>
              <a:ext uri="{FF2B5EF4-FFF2-40B4-BE49-F238E27FC236}">
                <a16:creationId xmlns:a16="http://schemas.microsoft.com/office/drawing/2014/main" id="{DC54AA61-68C3-27C0-4828-AF21B198C5A7}"/>
              </a:ext>
            </a:extLst>
          </p:cNvPr>
          <p:cNvSpPr/>
          <p:nvPr/>
        </p:nvSpPr>
        <p:spPr>
          <a:xfrm>
            <a:off x="1198787" y="3657865"/>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Documents</a:t>
            </a:r>
            <a:endParaRPr lang="en-US" sz="1100">
              <a:solidFill>
                <a:schemeClr val="bg1">
                  <a:lumMod val="85000"/>
                </a:schemeClr>
              </a:solidFill>
              <a:cs typeface="Times New Roman"/>
            </a:endParaRPr>
          </a:p>
        </p:txBody>
      </p:sp>
      <p:sp>
        <p:nvSpPr>
          <p:cNvPr id="19" name="Rounded Rectangle 18">
            <a:extLst>
              <a:ext uri="{FF2B5EF4-FFF2-40B4-BE49-F238E27FC236}">
                <a16:creationId xmlns:a16="http://schemas.microsoft.com/office/drawing/2014/main" id="{F3610D0D-572E-E87F-6E26-F138A68B51EE}"/>
              </a:ext>
            </a:extLst>
          </p:cNvPr>
          <p:cNvSpPr/>
          <p:nvPr/>
        </p:nvSpPr>
        <p:spPr>
          <a:xfrm>
            <a:off x="1198787" y="404468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Team</a:t>
            </a:r>
            <a:endParaRPr lang="en-US" sz="1100">
              <a:solidFill>
                <a:schemeClr val="bg1">
                  <a:lumMod val="85000"/>
                </a:schemeClr>
              </a:solidFill>
              <a:cs typeface="Times New Roman"/>
            </a:endParaRPr>
          </a:p>
        </p:txBody>
      </p:sp>
      <p:sp>
        <p:nvSpPr>
          <p:cNvPr id="20" name="Rounded Rectangle 19">
            <a:extLst>
              <a:ext uri="{FF2B5EF4-FFF2-40B4-BE49-F238E27FC236}">
                <a16:creationId xmlns:a16="http://schemas.microsoft.com/office/drawing/2014/main" id="{C4EC083C-E75A-8C12-6968-6454F635991C}"/>
              </a:ext>
            </a:extLst>
          </p:cNvPr>
          <p:cNvSpPr/>
          <p:nvPr/>
        </p:nvSpPr>
        <p:spPr>
          <a:xfrm>
            <a:off x="1198787" y="4431509"/>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Marketing</a:t>
            </a:r>
            <a:endParaRPr lang="en-US" sz="1100">
              <a:solidFill>
                <a:schemeClr val="bg1">
                  <a:lumMod val="85000"/>
                </a:schemeClr>
              </a:solidFill>
              <a:cs typeface="Times New Roman"/>
            </a:endParaRPr>
          </a:p>
        </p:txBody>
      </p:sp>
      <p:sp>
        <p:nvSpPr>
          <p:cNvPr id="21" name="Rounded Rectangle 20">
            <a:extLst>
              <a:ext uri="{FF2B5EF4-FFF2-40B4-BE49-F238E27FC236}">
                <a16:creationId xmlns:a16="http://schemas.microsoft.com/office/drawing/2014/main" id="{FBB092E6-E157-18E0-4539-9E096E3E11A1}"/>
              </a:ext>
            </a:extLst>
          </p:cNvPr>
          <p:cNvSpPr/>
          <p:nvPr/>
        </p:nvSpPr>
        <p:spPr>
          <a:xfrm>
            <a:off x="1198787" y="4818331"/>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Launch</a:t>
            </a:r>
            <a:endParaRPr lang="en-US" sz="1100">
              <a:solidFill>
                <a:schemeClr val="bg1">
                  <a:lumMod val="85000"/>
                </a:schemeClr>
              </a:solidFill>
              <a:cs typeface="Times New Roman"/>
            </a:endParaRPr>
          </a:p>
        </p:txBody>
      </p:sp>
      <p:sp>
        <p:nvSpPr>
          <p:cNvPr id="22" name="Rounded Rectangle 21">
            <a:extLst>
              <a:ext uri="{FF2B5EF4-FFF2-40B4-BE49-F238E27FC236}">
                <a16:creationId xmlns:a16="http://schemas.microsoft.com/office/drawing/2014/main" id="{2FB553A4-A193-D3AB-6D32-701507838D61}"/>
              </a:ext>
            </a:extLst>
          </p:cNvPr>
          <p:cNvSpPr/>
          <p:nvPr/>
        </p:nvSpPr>
        <p:spPr>
          <a:xfrm>
            <a:off x="1198787" y="5205153"/>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Sustain</a:t>
            </a:r>
            <a:endParaRPr lang="en-US" sz="1100">
              <a:solidFill>
                <a:schemeClr val="bg1">
                  <a:lumMod val="85000"/>
                </a:schemeClr>
              </a:solidFill>
              <a:cs typeface="Times New Roman"/>
            </a:endParaRPr>
          </a:p>
        </p:txBody>
      </p:sp>
      <p:sp>
        <p:nvSpPr>
          <p:cNvPr id="23" name="Rounded Rectangle 22">
            <a:extLst>
              <a:ext uri="{FF2B5EF4-FFF2-40B4-BE49-F238E27FC236}">
                <a16:creationId xmlns:a16="http://schemas.microsoft.com/office/drawing/2014/main" id="{FBE98A3C-B4C2-B469-5412-894176360BCE}"/>
              </a:ext>
            </a:extLst>
          </p:cNvPr>
          <p:cNvSpPr/>
          <p:nvPr/>
        </p:nvSpPr>
        <p:spPr>
          <a:xfrm>
            <a:off x="1198787" y="5591977"/>
            <a:ext cx="1548381" cy="315914"/>
          </a:xfrm>
          <a:prstGeom prst="roundRect">
            <a:avLst>
              <a:gd name="adj" fmla="val 9133"/>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274320" bIns="365760" rtlCol="0" anchor="ctr">
            <a:noAutofit/>
          </a:bodyPr>
          <a:lstStyle/>
          <a:p>
            <a:pPr algn="ctr">
              <a:lnSpc>
                <a:spcPct val="150000"/>
              </a:lnSpc>
            </a:pPr>
            <a:r>
              <a:rPr lang="en-US" sz="1100" b="1">
                <a:solidFill>
                  <a:schemeClr val="bg1">
                    <a:lumMod val="85000"/>
                  </a:schemeClr>
                </a:solidFill>
                <a:cs typeface="Arial"/>
              </a:rPr>
              <a:t>Appendices</a:t>
            </a:r>
            <a:endParaRPr lang="en-US" sz="1100">
              <a:solidFill>
                <a:schemeClr val="bg1">
                  <a:lumMod val="85000"/>
                </a:schemeClr>
              </a:solidFill>
              <a:cs typeface="Times New Roman"/>
            </a:endParaRPr>
          </a:p>
        </p:txBody>
      </p:sp>
      <p:sp>
        <p:nvSpPr>
          <p:cNvPr id="50" name="Oval 49">
            <a:extLst>
              <a:ext uri="{FF2B5EF4-FFF2-40B4-BE49-F238E27FC236}">
                <a16:creationId xmlns:a16="http://schemas.microsoft.com/office/drawing/2014/main" id="{322D5969-9731-0E17-B84B-9A22891F7FD4}"/>
              </a:ext>
            </a:extLst>
          </p:cNvPr>
          <p:cNvSpPr/>
          <p:nvPr/>
        </p:nvSpPr>
        <p:spPr>
          <a:xfrm>
            <a:off x="820845" y="3310686"/>
            <a:ext cx="257159" cy="257159"/>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lumMod val="65000"/>
                    <a:lumOff val="35000"/>
                  </a:schemeClr>
                </a:solidFill>
              </a:rPr>
              <a:t>1</a:t>
            </a:r>
          </a:p>
        </p:txBody>
      </p:sp>
    </p:spTree>
    <p:extLst>
      <p:ext uri="{BB962C8B-B14F-4D97-AF65-F5344CB8AC3E}">
        <p14:creationId xmlns:p14="http://schemas.microsoft.com/office/powerpoint/2010/main" val="3366512832"/>
      </p:ext>
    </p:extLst>
  </p:cSld>
  <p:clrMapOvr>
    <a:masterClrMapping/>
  </p:clrMapOvr>
  <p:transition>
    <p:fade/>
  </p:transition>
</p:sld>
</file>

<file path=ppt/theme/theme1.xml><?xml version="1.0" encoding="utf-8"?>
<a:theme xmlns:a="http://schemas.openxmlformats.org/drawingml/2006/main" name="Brand Layouts — Blue">
  <a:themeElements>
    <a:clrScheme name="MyBaby4Me v4">
      <a:dk1>
        <a:srgbClr val="000000"/>
      </a:dk1>
      <a:lt1>
        <a:srgbClr val="FFFFFF"/>
      </a:lt1>
      <a:dk2>
        <a:srgbClr val="48CCE5"/>
      </a:dk2>
      <a:lt2>
        <a:srgbClr val="7CE2F4"/>
      </a:lt2>
      <a:accent1>
        <a:srgbClr val="FC4E6D"/>
      </a:accent1>
      <a:accent2>
        <a:srgbClr val="FDA1B2"/>
      </a:accent2>
      <a:accent3>
        <a:srgbClr val="FFB81C"/>
      </a:accent3>
      <a:accent4>
        <a:srgbClr val="FFD61A"/>
      </a:accent4>
      <a:accent5>
        <a:srgbClr val="BED21E"/>
      </a:accent5>
      <a:accent6>
        <a:srgbClr val="D3E951"/>
      </a:accent6>
      <a:hlink>
        <a:srgbClr val="01B6D1"/>
      </a:hlink>
      <a:folHlink>
        <a:srgbClr val="BD1C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_Informal 2023.potx" id="{B7D7FE80-748F-4D70-984A-D96691A13250}" vid="{E396F06E-6D80-4E54-858D-79907A831014}"/>
    </a:ext>
  </a:extLst>
</a:theme>
</file>

<file path=ppt/theme/theme2.xml><?xml version="1.0" encoding="utf-8"?>
<a:theme xmlns:a="http://schemas.openxmlformats.org/drawingml/2006/main" name="Brand Layouts — Red">
  <a:themeElements>
    <a:clrScheme name="MyBaby4Me v4">
      <a:dk1>
        <a:srgbClr val="000000"/>
      </a:dk1>
      <a:lt1>
        <a:srgbClr val="FFFFFF"/>
      </a:lt1>
      <a:dk2>
        <a:srgbClr val="48CCE5"/>
      </a:dk2>
      <a:lt2>
        <a:srgbClr val="7CE2F4"/>
      </a:lt2>
      <a:accent1>
        <a:srgbClr val="FC4E6D"/>
      </a:accent1>
      <a:accent2>
        <a:srgbClr val="FDA1B2"/>
      </a:accent2>
      <a:accent3>
        <a:srgbClr val="FFB81C"/>
      </a:accent3>
      <a:accent4>
        <a:srgbClr val="FFD61A"/>
      </a:accent4>
      <a:accent5>
        <a:srgbClr val="BED21E"/>
      </a:accent5>
      <a:accent6>
        <a:srgbClr val="D3E951"/>
      </a:accent6>
      <a:hlink>
        <a:srgbClr val="01B6D1"/>
      </a:hlink>
      <a:folHlink>
        <a:srgbClr val="BD1C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_Informal 2023.potx" id="{B7D7FE80-748F-4D70-984A-D96691A13250}" vid="{E396F06E-6D80-4E54-858D-79907A831014}"/>
    </a:ext>
  </a:extLst>
</a:theme>
</file>

<file path=ppt/theme/theme3.xml><?xml version="1.0" encoding="utf-8"?>
<a:theme xmlns:a="http://schemas.openxmlformats.org/drawingml/2006/main" name="Brand Layouts — Green">
  <a:themeElements>
    <a:clrScheme name="MyBaby4Me v4">
      <a:dk1>
        <a:srgbClr val="000000"/>
      </a:dk1>
      <a:lt1>
        <a:srgbClr val="FFFFFF"/>
      </a:lt1>
      <a:dk2>
        <a:srgbClr val="48CCE5"/>
      </a:dk2>
      <a:lt2>
        <a:srgbClr val="7CE2F4"/>
      </a:lt2>
      <a:accent1>
        <a:srgbClr val="FC4E6D"/>
      </a:accent1>
      <a:accent2>
        <a:srgbClr val="FDA1B2"/>
      </a:accent2>
      <a:accent3>
        <a:srgbClr val="FFB81C"/>
      </a:accent3>
      <a:accent4>
        <a:srgbClr val="FFD61A"/>
      </a:accent4>
      <a:accent5>
        <a:srgbClr val="BED21E"/>
      </a:accent5>
      <a:accent6>
        <a:srgbClr val="D3E951"/>
      </a:accent6>
      <a:hlink>
        <a:srgbClr val="01B6D1"/>
      </a:hlink>
      <a:folHlink>
        <a:srgbClr val="BD1C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_Informal 2023.potx" id="{B7D7FE80-748F-4D70-984A-D96691A13250}" vid="{E396F06E-6D80-4E54-858D-79907A831014}"/>
    </a:ext>
  </a:extLst>
</a:theme>
</file>

<file path=ppt/theme/theme4.xml><?xml version="1.0" encoding="utf-8"?>
<a:theme xmlns:a="http://schemas.openxmlformats.org/drawingml/2006/main" name="Brand Layouts — Yellow">
  <a:themeElements>
    <a:clrScheme name="MyBaby4Me v4">
      <a:dk1>
        <a:srgbClr val="000000"/>
      </a:dk1>
      <a:lt1>
        <a:srgbClr val="FFFFFF"/>
      </a:lt1>
      <a:dk2>
        <a:srgbClr val="48CCE5"/>
      </a:dk2>
      <a:lt2>
        <a:srgbClr val="7CE2F4"/>
      </a:lt2>
      <a:accent1>
        <a:srgbClr val="FC4E6D"/>
      </a:accent1>
      <a:accent2>
        <a:srgbClr val="FDA1B2"/>
      </a:accent2>
      <a:accent3>
        <a:srgbClr val="FFB81C"/>
      </a:accent3>
      <a:accent4>
        <a:srgbClr val="FFD61A"/>
      </a:accent4>
      <a:accent5>
        <a:srgbClr val="BED21E"/>
      </a:accent5>
      <a:accent6>
        <a:srgbClr val="D3E951"/>
      </a:accent6>
      <a:hlink>
        <a:srgbClr val="01B6D1"/>
      </a:hlink>
      <a:folHlink>
        <a:srgbClr val="BD1C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_Informal 2023.potx" id="{B7D7FE80-748F-4D70-984A-D96691A13250}" vid="{E396F06E-6D80-4E54-858D-79907A83101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5188D811816240B208C6062E125F32" ma:contentTypeVersion="12" ma:contentTypeDescription="Create a new document." ma:contentTypeScope="" ma:versionID="9025d56ecc7469db43d12a462c927619">
  <xsd:schema xmlns:xsd="http://www.w3.org/2001/XMLSchema" xmlns:xs="http://www.w3.org/2001/XMLSchema" xmlns:p="http://schemas.microsoft.com/office/2006/metadata/properties" xmlns:ns2="c3cb71f1-a1bf-44b5-9cc5-a03c70443958" xmlns:ns3="86a4b93c-d1cc-4bd3-af56-561b2e2f2c4a" targetNamespace="http://schemas.microsoft.com/office/2006/metadata/properties" ma:root="true" ma:fieldsID="41e2b1e73f5f4f4ded1a161350815f53" ns2:_="" ns3:_="">
    <xsd:import namespace="c3cb71f1-a1bf-44b5-9cc5-a03c70443958"/>
    <xsd:import namespace="86a4b93c-d1cc-4bd3-af56-561b2e2f2c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b71f1-a1bf-44b5-9cc5-a03c704439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2d1c6a-5b2e-41c9-bb75-28e62ca304c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a4b93c-d1cc-4bd3-af56-561b2e2f2c4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60ef1d-2a57-4de7-a1e1-9d0ece371edc}" ma:internalName="TaxCatchAll" ma:showField="CatchAllData" ma:web="3a1bc102-8ed8-4b40-8c2b-96398e23e8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a4b93c-d1cc-4bd3-af56-561b2e2f2c4a" xsi:nil="true"/>
    <lcf76f155ced4ddcb4097134ff3c332f xmlns="c3cb71f1-a1bf-44b5-9cc5-a03c704439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1E9F12-7CC2-4FF3-A4B3-CFDB2CBFC205}">
  <ds:schemaRefs>
    <ds:schemaRef ds:uri="http://schemas.microsoft.com/sharepoint/v3/contenttype/forms"/>
  </ds:schemaRefs>
</ds:datastoreItem>
</file>

<file path=customXml/itemProps2.xml><?xml version="1.0" encoding="utf-8"?>
<ds:datastoreItem xmlns:ds="http://schemas.openxmlformats.org/officeDocument/2006/customXml" ds:itemID="{92E33B4D-D2EB-43F2-A1A9-26E99527D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cb71f1-a1bf-44b5-9cc5-a03c70443958"/>
    <ds:schemaRef ds:uri="86a4b93c-d1cc-4bd3-af56-561b2e2f2c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9BA57E-6F65-4F58-A878-2E5C25FB08A7}">
  <ds:schemaRefs>
    <ds:schemaRef ds:uri="http://www.w3.org/XML/1998/namespace"/>
    <ds:schemaRef ds:uri="http://purl.org/dc/terms/"/>
    <ds:schemaRef ds:uri="http://schemas.openxmlformats.org/package/2006/metadata/core-properties"/>
    <ds:schemaRef ds:uri="http://schemas.microsoft.com/office/2006/documentManagement/types"/>
    <ds:schemaRef ds:uri="http://purl.org/dc/dcmitype/"/>
    <ds:schemaRef ds:uri="86a4b93c-d1cc-4bd3-af56-561b2e2f2c4a"/>
    <ds:schemaRef ds:uri="http://schemas.microsoft.com/office/infopath/2007/PartnerControls"/>
    <ds:schemaRef ds:uri="c3cb71f1-a1bf-44b5-9cc5-a03c70443958"/>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03ef5274-90b8-4b3f-8a76-b4c36a43e904}"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emplate>1_Informal Blue</Template>
  <TotalTime>4367</TotalTime>
  <Words>6909</Words>
  <Application>Microsoft Office PowerPoint</Application>
  <PresentationFormat>Widescreen</PresentationFormat>
  <Paragraphs>819</Paragraphs>
  <Slides>63</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63</vt:i4>
      </vt:variant>
    </vt:vector>
  </HeadingPairs>
  <TitlesOfParts>
    <vt:vector size="73" baseType="lpstr">
      <vt:lpstr>Aptos</vt:lpstr>
      <vt:lpstr>Arial</vt:lpstr>
      <vt:lpstr>System Font Regular</vt:lpstr>
      <vt:lpstr>Times New Roman</vt:lpstr>
      <vt:lpstr>Wingdings</vt:lpstr>
      <vt:lpstr>Zoram ldsLat</vt:lpstr>
      <vt:lpstr>Brand Layouts — Blue</vt:lpstr>
      <vt:lpstr>Brand Layouts — Red</vt:lpstr>
      <vt:lpstr>Brand Layouts — Green</vt:lpstr>
      <vt:lpstr>Brand Layouts — Yellow</vt:lpstr>
      <vt:lpstr>MyBaby4Me</vt:lpstr>
      <vt:lpstr>Contents</vt:lpstr>
      <vt:lpstr>Instructions</vt:lpstr>
      <vt:lpstr>Stage Goals and Timeline</vt:lpstr>
      <vt:lpstr>PowerPoint Presentation</vt:lpstr>
      <vt:lpstr>Scope</vt:lpstr>
      <vt:lpstr>Reporting lines</vt:lpstr>
      <vt:lpstr>RACI assignments</vt:lpstr>
      <vt:lpstr>Stage 1</vt:lpstr>
      <vt:lpstr>PowerPoint Presentation</vt:lpstr>
      <vt:lpstr>Identify</vt:lpstr>
      <vt:lpstr>Identity</vt:lpstr>
      <vt:lpstr>Identity</vt:lpstr>
      <vt:lpstr>Stage 2</vt:lpstr>
      <vt:lpstr>PowerPoint Presentation</vt:lpstr>
      <vt:lpstr>Approvals</vt:lpstr>
      <vt:lpstr>Approvals</vt:lpstr>
      <vt:lpstr>Approvals</vt:lpstr>
      <vt:lpstr>Stage 3</vt:lpstr>
      <vt:lpstr>PowerPoint Presentation</vt:lpstr>
      <vt:lpstr>Team</vt:lpstr>
      <vt:lpstr>Team</vt:lpstr>
      <vt:lpstr>Team</vt:lpstr>
      <vt:lpstr>Team</vt:lpstr>
      <vt:lpstr>Stage 4</vt:lpstr>
      <vt:lpstr>PowerPoint Presentation</vt:lpstr>
      <vt:lpstr>Marketing</vt:lpstr>
      <vt:lpstr>Marketing</vt:lpstr>
      <vt:lpstr>Stage 5</vt:lpstr>
      <vt:lpstr>PowerPoint Presentation</vt:lpstr>
      <vt:lpstr>Program kickoff and launch</vt:lpstr>
      <vt:lpstr>Program kickoff and launch</vt:lpstr>
      <vt:lpstr>Stage 6</vt:lpstr>
      <vt:lpstr>PowerPoint Presentation</vt:lpstr>
      <vt:lpstr>Sustain</vt:lpstr>
      <vt:lpstr>Sustain</vt:lpstr>
      <vt:lpstr>PowerPoint Presentation</vt:lpstr>
      <vt:lpstr>PowerPoint Presentation</vt:lpstr>
      <vt:lpstr>PowerPoint Presentation</vt:lpstr>
      <vt:lpstr>PowerPoint Presentation</vt:lpstr>
      <vt:lpstr>Appendices</vt:lpstr>
      <vt:lpstr>List of Appendices</vt:lpstr>
      <vt:lpstr>Appendix 1: Executive Summary for Priesthood Leaders </vt:lpstr>
      <vt:lpstr>Appendix 2: Executive Summary and MyBaby4Me</vt:lpstr>
      <vt:lpstr>Appendix 3: Local Banner Organization Criteria Checklist</vt:lpstr>
      <vt:lpstr>Appendix 4: Miscellaneous Commodities Checklist</vt:lpstr>
      <vt:lpstr>Appendix 5: Essential Relationships Checklist</vt:lpstr>
      <vt:lpstr>Appendix 6: Child Entertainment Tools Checklist</vt:lpstr>
      <vt:lpstr>Appendix 7: MyBaby4Me Guidelines for Volunteers and Organizations </vt:lpstr>
      <vt:lpstr>Appendix 8: MyBaby4Me Guidelines for Mothers </vt:lpstr>
      <vt:lpstr>Appendix 9: MyBaby4Me Introductory  Community Presentation</vt:lpstr>
      <vt:lpstr>Appendix 10: Full-Time Missionary Couple Checklist</vt:lpstr>
      <vt:lpstr>Appendix 10: Full-Time Missionary Couple Checklist Cont.</vt:lpstr>
      <vt:lpstr>Appendix 11: Marketing Kit</vt:lpstr>
      <vt:lpstr>Appendix 11: Marketing Kit</vt:lpstr>
      <vt:lpstr>Appendix 11: Marketing Kit</vt:lpstr>
      <vt:lpstr>Appendix 11: Marketing Kit</vt:lpstr>
      <vt:lpstr>Appendix 12: Launch Marketing/Communication Plan</vt:lpstr>
      <vt:lpstr>Appendix 13: Program Schedule</vt:lpstr>
      <vt:lpstr>Appendix 13: Program Schedule</vt:lpstr>
      <vt:lpstr>Appendix 14: Release to use Image and  Transportation Waiver Forms for Nonparticipants</vt:lpstr>
      <vt:lpstr>Appendix 15: Sustainable Funding Sources</vt:lpstr>
      <vt:lpstr>Appendix 16: Implementation Task List Sample — (Use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 Banks</dc:creator>
  <cp:lastModifiedBy>James DeMers</cp:lastModifiedBy>
  <cp:revision>100</cp:revision>
  <cp:lastPrinted>2025-02-20T17:55:23Z</cp:lastPrinted>
  <dcterms:created xsi:type="dcterms:W3CDTF">2023-07-10T22:28:25Z</dcterms:created>
  <dcterms:modified xsi:type="dcterms:W3CDTF">2025-03-14T22:28:28Z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0x010100B85188D811816240B208C6062E125F32</vt:lpwstr>
  </property>
  <property fmtid="{D5CDD505-2E9C-101B-9397-08002B2CF9AE}" pid="3" name="MSIP_Label_03ef5274-90b8-4b3f-8a76-b4c36a43e904_Enabled">
    <vt:lpwstr>true</vt:lpwstr>
  </property>
  <property fmtid="{D5CDD505-2E9C-101B-9397-08002B2CF9AE}" pid="4" name="MSIP_Label_03ef5274-90b8-4b3f-8a76-b4c36a43e904_SiteId">
    <vt:lpwstr>61e6eeb3-5fd7-4aaa-ae3c-61e8deb09b79</vt:lpwstr>
  </property>
  <property fmtid="{D5CDD505-2E9C-101B-9397-08002B2CF9AE}" pid="5" name="MSIP_Label_03ef5274-90b8-4b3f-8a76-b4c36a43e904_Method">
    <vt:lpwstr>Standard</vt:lpwstr>
  </property>
  <property fmtid="{D5CDD505-2E9C-101B-9397-08002B2CF9AE}" pid="6" name="MSIP_Label_03ef5274-90b8-4b3f-8a76-b4c36a43e904_SetDate">
    <vt:lpwstr>2019-11-18T18:14:22Z</vt:lpwstr>
  </property>
  <property fmtid="{D5CDD505-2E9C-101B-9397-08002B2CF9AE}" pid="7" name="MSIP_Label_03ef5274-90b8-4b3f-8a76-b4c36a43e904_ContentBits">
    <vt:lpwstr>0</vt:lpwstr>
  </property>
  <property fmtid="{D5CDD505-2E9C-101B-9397-08002B2CF9AE}" pid="8" name="MSIP_Label_03ef5274-90b8-4b3f-8a76-b4c36a43e904_ActionId">
    <vt:lpwstr>19a43b00-c230-4db9-b288-0000a05985f5</vt:lpwstr>
  </property>
  <property fmtid="{D5CDD505-2E9C-101B-9397-08002B2CF9AE}" pid="9" name="MSIP_Label_03ef5274-90b8-4b3f-8a76-b4c36a43e904_Name">
    <vt:lpwstr>Not Protected_2</vt:lpwstr>
  </property>
  <property fmtid="{D5CDD505-2E9C-101B-9397-08002B2CF9AE}" pid="10" name="MediaServiceImageTags">
    <vt:lpwstr/>
  </property>
</Properties>
</file>